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6" r:id="rId3"/>
    <p:sldId id="282" r:id="rId4"/>
    <p:sldId id="316" r:id="rId5"/>
    <p:sldId id="319" r:id="rId6"/>
    <p:sldId id="325" r:id="rId7"/>
    <p:sldId id="313" r:id="rId8"/>
    <p:sldId id="314" r:id="rId9"/>
    <p:sldId id="315" r:id="rId10"/>
    <p:sldId id="284" r:id="rId11"/>
    <p:sldId id="268" r:id="rId12"/>
    <p:sldId id="298" r:id="rId13"/>
    <p:sldId id="277" r:id="rId14"/>
    <p:sldId id="302" r:id="rId15"/>
    <p:sldId id="300" r:id="rId16"/>
    <p:sldId id="301" r:id="rId17"/>
    <p:sldId id="303" r:id="rId18"/>
    <p:sldId id="320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22" r:id="rId28"/>
    <p:sldId id="321" r:id="rId29"/>
    <p:sldId id="323" r:id="rId30"/>
    <p:sldId id="324" r:id="rId31"/>
    <p:sldId id="31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3AEDE38-E238-4856-9F83-4D7C87F33B30}">
          <p14:sldIdLst>
            <p14:sldId id="256"/>
            <p14:sldId id="296"/>
            <p14:sldId id="282"/>
            <p14:sldId id="316"/>
            <p14:sldId id="319"/>
            <p14:sldId id="325"/>
            <p14:sldId id="313"/>
            <p14:sldId id="314"/>
            <p14:sldId id="315"/>
            <p14:sldId id="284"/>
            <p14:sldId id="268"/>
            <p14:sldId id="298"/>
            <p14:sldId id="277"/>
            <p14:sldId id="302"/>
            <p14:sldId id="300"/>
            <p14:sldId id="301"/>
            <p14:sldId id="303"/>
            <p14:sldId id="320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22"/>
            <p14:sldId id="321"/>
            <p14:sldId id="323"/>
            <p14:sldId id="324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 autoAdjust="0"/>
    <p:restoredTop sz="96473" autoAdjust="0"/>
  </p:normalViewPr>
  <p:slideViewPr>
    <p:cSldViewPr snapToGrid="0">
      <p:cViewPr varScale="1">
        <p:scale>
          <a:sx n="109" d="100"/>
          <a:sy n="109" d="100"/>
        </p:scale>
        <p:origin x="108" y="108"/>
      </p:cViewPr>
      <p:guideLst/>
    </p:cSldViewPr>
  </p:slideViewPr>
  <p:outlineViewPr>
    <p:cViewPr>
      <p:scale>
        <a:sx n="33" d="100"/>
        <a:sy n="33" d="100"/>
      </p:scale>
      <p:origin x="0" y="-21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4D643E-9B30-4F1B-A83D-51343CF90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B920837-DEA8-4416-94A4-616C76AA73A1}">
      <dgm:prSet/>
      <dgm:spPr/>
      <dgm:t>
        <a:bodyPr/>
        <a:lstStyle/>
        <a:p>
          <a:pPr rtl="0"/>
          <a:endParaRPr lang="de-DE" dirty="0" smtClean="0"/>
        </a:p>
        <a:p>
          <a:pPr rtl="0"/>
          <a:r>
            <a:rPr lang="de-DE" dirty="0" smtClean="0"/>
            <a:t>58th Edition</a:t>
          </a:r>
        </a:p>
        <a:p>
          <a:pPr rtl="0"/>
          <a:r>
            <a:rPr lang="de-DE" dirty="0" smtClean="0"/>
            <a:t>26.10.2015 </a:t>
          </a:r>
          <a:r>
            <a:rPr lang="de-DE" dirty="0" smtClean="0"/>
            <a:t>– 1.11.2015</a:t>
          </a:r>
          <a:br>
            <a:rPr lang="de-DE" dirty="0" smtClean="0"/>
          </a:br>
          <a:endParaRPr lang="de-DE" dirty="0" smtClean="0"/>
        </a:p>
      </dgm:t>
    </dgm:pt>
    <dgm:pt modelId="{E9717C7C-0466-4FB3-97C1-BFDF246BF415}" type="parTrans" cxnId="{04EC1CCB-443D-4451-934D-C4CB2FFD0FE8}">
      <dgm:prSet/>
      <dgm:spPr/>
      <dgm:t>
        <a:bodyPr/>
        <a:lstStyle/>
        <a:p>
          <a:endParaRPr lang="de-DE"/>
        </a:p>
      </dgm:t>
    </dgm:pt>
    <dgm:pt modelId="{3B51D7A4-6F9E-48B7-9FCF-7916D3E9086D}" type="sibTrans" cxnId="{04EC1CCB-443D-4451-934D-C4CB2FFD0FE8}">
      <dgm:prSet/>
      <dgm:spPr/>
      <dgm:t>
        <a:bodyPr/>
        <a:lstStyle/>
        <a:p>
          <a:endParaRPr lang="de-DE"/>
        </a:p>
      </dgm:t>
    </dgm:pt>
    <dgm:pt modelId="{68A57F48-8D96-45F1-BE89-48C2D03500F4}">
      <dgm:prSet/>
      <dgm:spPr/>
      <dgm:t>
        <a:bodyPr/>
        <a:lstStyle/>
        <a:p>
          <a:pPr rtl="0"/>
          <a:r>
            <a:rPr lang="de-DE" dirty="0" smtClean="0"/>
            <a:t>More </a:t>
          </a:r>
          <a:r>
            <a:rPr lang="de-DE" dirty="0" err="1" smtClean="0"/>
            <a:t>than</a:t>
          </a:r>
          <a:r>
            <a:rPr lang="de-DE" dirty="0" smtClean="0"/>
            <a:t> 350 </a:t>
          </a:r>
          <a:r>
            <a:rPr lang="de-DE" dirty="0" err="1" smtClean="0"/>
            <a:t>films</a:t>
          </a:r>
          <a:r>
            <a:rPr lang="de-DE" dirty="0" smtClean="0"/>
            <a:t> </a:t>
          </a:r>
        </a:p>
        <a:p>
          <a:pPr rtl="0"/>
          <a:r>
            <a:rPr lang="de-DE" dirty="0" smtClean="0"/>
            <a:t>in </a:t>
          </a:r>
          <a:r>
            <a:rPr lang="de-DE" dirty="0" err="1" smtClean="0"/>
            <a:t>the</a:t>
          </a:r>
          <a:r>
            <a:rPr lang="de-DE" dirty="0" smtClean="0"/>
            <a:t> </a:t>
          </a:r>
        </a:p>
        <a:p>
          <a:pPr rtl="0"/>
          <a:r>
            <a:rPr lang="de-DE" dirty="0" smtClean="0"/>
            <a:t>Festival Programme</a:t>
          </a:r>
          <a:endParaRPr lang="de-DE" dirty="0"/>
        </a:p>
      </dgm:t>
    </dgm:pt>
    <dgm:pt modelId="{7112B431-576A-4A75-8C79-D7014C5A946B}" type="parTrans" cxnId="{41B67C1A-EBAA-4C4C-AB7E-586C684494C3}">
      <dgm:prSet/>
      <dgm:spPr/>
      <dgm:t>
        <a:bodyPr/>
        <a:lstStyle/>
        <a:p>
          <a:endParaRPr lang="de-DE"/>
        </a:p>
      </dgm:t>
    </dgm:pt>
    <dgm:pt modelId="{F5EFA628-51FD-45C2-B4B9-DE265465C950}" type="sibTrans" cxnId="{41B67C1A-EBAA-4C4C-AB7E-586C684494C3}">
      <dgm:prSet/>
      <dgm:spPr/>
      <dgm:t>
        <a:bodyPr/>
        <a:lstStyle/>
        <a:p>
          <a:endParaRPr lang="de-DE"/>
        </a:p>
      </dgm:t>
    </dgm:pt>
    <dgm:pt modelId="{18F348A4-13AC-4BCE-A47E-CA669F67BD12}">
      <dgm:prSet/>
      <dgm:spPr/>
      <dgm:t>
        <a:bodyPr/>
        <a:lstStyle/>
        <a:p>
          <a:pPr rtl="0"/>
          <a:r>
            <a:rPr lang="de-DE" dirty="0" smtClean="0"/>
            <a:t>223 </a:t>
          </a:r>
          <a:r>
            <a:rPr lang="de-DE" dirty="0" err="1" smtClean="0"/>
            <a:t>documentaries</a:t>
          </a:r>
          <a:r>
            <a:rPr lang="de-DE" dirty="0" smtClean="0"/>
            <a:t> </a:t>
          </a:r>
        </a:p>
        <a:p>
          <a:pPr rtl="0"/>
          <a:r>
            <a:rPr lang="de-DE" dirty="0" smtClean="0"/>
            <a:t>30 </a:t>
          </a:r>
          <a:r>
            <a:rPr lang="de-DE" dirty="0" err="1" smtClean="0"/>
            <a:t>animaDoks</a:t>
          </a:r>
          <a:endParaRPr lang="de-DE" dirty="0" smtClean="0"/>
        </a:p>
        <a:p>
          <a:pPr rtl="0"/>
          <a:r>
            <a:rPr lang="de-DE" dirty="0" smtClean="0"/>
            <a:t>115 </a:t>
          </a:r>
          <a:r>
            <a:rPr lang="de-DE" dirty="0" err="1" smtClean="0"/>
            <a:t>animation</a:t>
          </a:r>
          <a:r>
            <a:rPr lang="de-DE" dirty="0" smtClean="0"/>
            <a:t> </a:t>
          </a:r>
          <a:r>
            <a:rPr lang="de-DE" dirty="0" err="1" smtClean="0"/>
            <a:t>films</a:t>
          </a:r>
          <a:endParaRPr lang="de-DE" dirty="0"/>
        </a:p>
      </dgm:t>
    </dgm:pt>
    <dgm:pt modelId="{885C62DC-5873-423D-ABE0-6C1FFC1865CB}" type="parTrans" cxnId="{D4E23B65-5BFC-404E-94D2-51498C5165AA}">
      <dgm:prSet/>
      <dgm:spPr/>
      <dgm:t>
        <a:bodyPr/>
        <a:lstStyle/>
        <a:p>
          <a:endParaRPr lang="de-DE"/>
        </a:p>
      </dgm:t>
    </dgm:pt>
    <dgm:pt modelId="{8913D268-1AD9-4F6B-948C-20616CFE4495}" type="sibTrans" cxnId="{D4E23B65-5BFC-404E-94D2-51498C5165AA}">
      <dgm:prSet/>
      <dgm:spPr/>
      <dgm:t>
        <a:bodyPr/>
        <a:lstStyle/>
        <a:p>
          <a:endParaRPr lang="de-DE"/>
        </a:p>
      </dgm:t>
    </dgm:pt>
    <dgm:pt modelId="{29A86810-BB2A-48F7-A2B4-00A0A756079C}">
      <dgm:prSet/>
      <dgm:spPr/>
      <dgm:t>
        <a:bodyPr/>
        <a:lstStyle/>
        <a:p>
          <a:pPr rtl="0"/>
          <a:r>
            <a:rPr lang="de-DE" dirty="0" smtClean="0"/>
            <a:t>12 </a:t>
          </a:r>
          <a:r>
            <a:rPr lang="de-DE" dirty="0" err="1" smtClean="0"/>
            <a:t>theater</a:t>
          </a:r>
          <a:r>
            <a:rPr lang="de-DE" dirty="0" smtClean="0"/>
            <a:t> </a:t>
          </a:r>
          <a:r>
            <a:rPr lang="de-DE" dirty="0" err="1" smtClean="0"/>
            <a:t>screens</a:t>
          </a:r>
          <a:endParaRPr lang="de-DE" dirty="0"/>
        </a:p>
      </dgm:t>
    </dgm:pt>
    <dgm:pt modelId="{D59F9609-72DB-46CE-B2FF-408BE88E8E22}" type="parTrans" cxnId="{4ABB8508-63EB-4121-B3F7-AA83DB986334}">
      <dgm:prSet/>
      <dgm:spPr/>
      <dgm:t>
        <a:bodyPr/>
        <a:lstStyle/>
        <a:p>
          <a:endParaRPr lang="de-DE"/>
        </a:p>
      </dgm:t>
    </dgm:pt>
    <dgm:pt modelId="{0A489F79-B064-4EAD-A0C8-239A5B014878}" type="sibTrans" cxnId="{4ABB8508-63EB-4121-B3F7-AA83DB986334}">
      <dgm:prSet/>
      <dgm:spPr/>
      <dgm:t>
        <a:bodyPr/>
        <a:lstStyle/>
        <a:p>
          <a:endParaRPr lang="de-DE"/>
        </a:p>
      </dgm:t>
    </dgm:pt>
    <dgm:pt modelId="{698BAF8A-F8FE-41D2-81D9-334A7FB90565}">
      <dgm:prSet/>
      <dgm:spPr/>
      <dgm:t>
        <a:bodyPr/>
        <a:lstStyle/>
        <a:p>
          <a:pPr rtl="0"/>
          <a:r>
            <a:rPr lang="de-DE" dirty="0" smtClean="0"/>
            <a:t>More </a:t>
          </a:r>
          <a:r>
            <a:rPr lang="de-DE" dirty="0" err="1" smtClean="0"/>
            <a:t>than</a:t>
          </a:r>
          <a:r>
            <a:rPr lang="de-DE" dirty="0" smtClean="0"/>
            <a:t> </a:t>
          </a:r>
        </a:p>
        <a:p>
          <a:pPr rtl="0"/>
          <a:r>
            <a:rPr lang="de-DE" dirty="0" smtClean="0"/>
            <a:t>42.000 </a:t>
          </a:r>
          <a:r>
            <a:rPr lang="de-DE" dirty="0" err="1" smtClean="0"/>
            <a:t>visitors</a:t>
          </a:r>
          <a:r>
            <a:rPr lang="de-DE" dirty="0" smtClean="0"/>
            <a:t> </a:t>
          </a:r>
          <a:endParaRPr lang="de-DE" dirty="0"/>
        </a:p>
      </dgm:t>
    </dgm:pt>
    <dgm:pt modelId="{30E9F59D-EAB9-4570-AF8C-A6F0DEC15B40}" type="parTrans" cxnId="{6B24A845-4742-43DA-9092-AC68990DF117}">
      <dgm:prSet/>
      <dgm:spPr/>
      <dgm:t>
        <a:bodyPr/>
        <a:lstStyle/>
        <a:p>
          <a:endParaRPr lang="de-DE"/>
        </a:p>
      </dgm:t>
    </dgm:pt>
    <dgm:pt modelId="{402F7AA4-BD2E-49AB-9506-E8C328713AF1}" type="sibTrans" cxnId="{6B24A845-4742-43DA-9092-AC68990DF117}">
      <dgm:prSet/>
      <dgm:spPr/>
      <dgm:t>
        <a:bodyPr/>
        <a:lstStyle/>
        <a:p>
          <a:endParaRPr lang="de-DE"/>
        </a:p>
      </dgm:t>
    </dgm:pt>
    <dgm:pt modelId="{7E5C035B-E243-4BE1-8085-2D230E9FE9FD}">
      <dgm:prSet/>
      <dgm:spPr/>
      <dgm:t>
        <a:bodyPr/>
        <a:lstStyle/>
        <a:p>
          <a:pPr rtl="0"/>
          <a:r>
            <a:rPr lang="de-DE" b="0" dirty="0" err="1" smtClean="0"/>
            <a:t>Nearly</a:t>
          </a:r>
          <a:r>
            <a:rPr lang="de-DE" b="0" dirty="0" smtClean="0"/>
            <a:t> 2000 </a:t>
          </a:r>
        </a:p>
        <a:p>
          <a:pPr rtl="0"/>
          <a:r>
            <a:rPr lang="de-DE" b="0" dirty="0" err="1" smtClean="0"/>
            <a:t>accredited</a:t>
          </a:r>
          <a:r>
            <a:rPr lang="de-DE" b="0" dirty="0" smtClean="0"/>
            <a:t> </a:t>
          </a:r>
          <a:r>
            <a:rPr lang="de-DE" b="0" dirty="0" err="1" smtClean="0"/>
            <a:t>visitors</a:t>
          </a:r>
          <a:endParaRPr lang="de-DE" b="0" dirty="0"/>
        </a:p>
      </dgm:t>
    </dgm:pt>
    <dgm:pt modelId="{13821865-F234-4B6E-B08F-AD9CE9EFACD4}" type="parTrans" cxnId="{CC3C3DC0-3095-49CF-82EA-6C6A1753A1AC}">
      <dgm:prSet/>
      <dgm:spPr/>
      <dgm:t>
        <a:bodyPr/>
        <a:lstStyle/>
        <a:p>
          <a:endParaRPr lang="de-DE"/>
        </a:p>
      </dgm:t>
    </dgm:pt>
    <dgm:pt modelId="{7C94AF4B-8C77-4A9F-BA60-A1D9D3FF0724}" type="sibTrans" cxnId="{CC3C3DC0-3095-49CF-82EA-6C6A1753A1AC}">
      <dgm:prSet/>
      <dgm:spPr/>
      <dgm:t>
        <a:bodyPr/>
        <a:lstStyle/>
        <a:p>
          <a:endParaRPr lang="de-DE"/>
        </a:p>
      </dgm:t>
    </dgm:pt>
    <dgm:pt modelId="{51D759A8-27BF-47E4-902F-3C13BD100C25}" type="pres">
      <dgm:prSet presAssocID="{1D4D643E-9B30-4F1B-A83D-51343CF909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FDC38F9-FFC2-484F-97D7-0FBDA70EBAB3}" type="pres">
      <dgm:prSet presAssocID="{FB920837-DEA8-4416-94A4-616C76AA73A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875869-6734-4A5F-B046-E39D170793F4}" type="pres">
      <dgm:prSet presAssocID="{3B51D7A4-6F9E-48B7-9FCF-7916D3E9086D}" presName="sibTrans" presStyleCnt="0"/>
      <dgm:spPr/>
    </dgm:pt>
    <dgm:pt modelId="{8AA4734A-8F02-4E13-87DE-234818C5F4F4}" type="pres">
      <dgm:prSet presAssocID="{68A57F48-8D96-45F1-BE89-48C2D03500F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C74A8A-642D-49F6-9FA2-0FC223C230F6}" type="pres">
      <dgm:prSet presAssocID="{F5EFA628-51FD-45C2-B4B9-DE265465C950}" presName="sibTrans" presStyleCnt="0"/>
      <dgm:spPr/>
    </dgm:pt>
    <dgm:pt modelId="{B3AC47BC-88DD-49F3-B929-3E3C050042A7}" type="pres">
      <dgm:prSet presAssocID="{18F348A4-13AC-4BCE-A47E-CA669F67BD1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4F99EE-99AE-44F5-9226-9C169D31D462}" type="pres">
      <dgm:prSet presAssocID="{8913D268-1AD9-4F6B-948C-20616CFE4495}" presName="sibTrans" presStyleCnt="0"/>
      <dgm:spPr/>
    </dgm:pt>
    <dgm:pt modelId="{92CCE00F-1A8A-4BE9-A8BE-4FE382FB7798}" type="pres">
      <dgm:prSet presAssocID="{29A86810-BB2A-48F7-A2B4-00A0A756079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226ECA-34AA-4EF2-B40A-2A9811638746}" type="pres">
      <dgm:prSet presAssocID="{0A489F79-B064-4EAD-A0C8-239A5B014878}" presName="sibTrans" presStyleCnt="0"/>
      <dgm:spPr/>
    </dgm:pt>
    <dgm:pt modelId="{E328DDD2-1CAA-4AF8-9E26-9C0EC0071EDD}" type="pres">
      <dgm:prSet presAssocID="{698BAF8A-F8FE-41D2-81D9-334A7FB9056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3F2771-12F1-463C-97EA-2C755A571222}" type="pres">
      <dgm:prSet presAssocID="{402F7AA4-BD2E-49AB-9506-E8C328713AF1}" presName="sibTrans" presStyleCnt="0"/>
      <dgm:spPr/>
    </dgm:pt>
    <dgm:pt modelId="{DB64ACB1-CEDD-4509-A2F7-6783283B54FE}" type="pres">
      <dgm:prSet presAssocID="{7E5C035B-E243-4BE1-8085-2D230E9FE9F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F49BCF3-A484-45B9-9B8A-7360E8AB4EE2}" type="presOf" srcId="{29A86810-BB2A-48F7-A2B4-00A0A756079C}" destId="{92CCE00F-1A8A-4BE9-A8BE-4FE382FB7798}" srcOrd="0" destOrd="0" presId="urn:microsoft.com/office/officeart/2005/8/layout/default"/>
    <dgm:cxn modelId="{F344EBAA-B8DC-4866-AE3A-C2ABB1AED5AA}" type="presOf" srcId="{7E5C035B-E243-4BE1-8085-2D230E9FE9FD}" destId="{DB64ACB1-CEDD-4509-A2F7-6783283B54FE}" srcOrd="0" destOrd="0" presId="urn:microsoft.com/office/officeart/2005/8/layout/default"/>
    <dgm:cxn modelId="{E9A13B8D-4D26-4B69-A29A-FB7D2ADC1851}" type="presOf" srcId="{1D4D643E-9B30-4F1B-A83D-51343CF9094C}" destId="{51D759A8-27BF-47E4-902F-3C13BD100C25}" srcOrd="0" destOrd="0" presId="urn:microsoft.com/office/officeart/2005/8/layout/default"/>
    <dgm:cxn modelId="{D4E23B65-5BFC-404E-94D2-51498C5165AA}" srcId="{1D4D643E-9B30-4F1B-A83D-51343CF9094C}" destId="{18F348A4-13AC-4BCE-A47E-CA669F67BD12}" srcOrd="2" destOrd="0" parTransId="{885C62DC-5873-423D-ABE0-6C1FFC1865CB}" sibTransId="{8913D268-1AD9-4F6B-948C-20616CFE4495}"/>
    <dgm:cxn modelId="{6B24A845-4742-43DA-9092-AC68990DF117}" srcId="{1D4D643E-9B30-4F1B-A83D-51343CF9094C}" destId="{698BAF8A-F8FE-41D2-81D9-334A7FB90565}" srcOrd="4" destOrd="0" parTransId="{30E9F59D-EAB9-4570-AF8C-A6F0DEC15B40}" sibTransId="{402F7AA4-BD2E-49AB-9506-E8C328713AF1}"/>
    <dgm:cxn modelId="{CC3C3DC0-3095-49CF-82EA-6C6A1753A1AC}" srcId="{1D4D643E-9B30-4F1B-A83D-51343CF9094C}" destId="{7E5C035B-E243-4BE1-8085-2D230E9FE9FD}" srcOrd="5" destOrd="0" parTransId="{13821865-F234-4B6E-B08F-AD9CE9EFACD4}" sibTransId="{7C94AF4B-8C77-4A9F-BA60-A1D9D3FF0724}"/>
    <dgm:cxn modelId="{87BB6098-F3FB-4FBD-A30C-C5CD470C5EC6}" type="presOf" srcId="{FB920837-DEA8-4416-94A4-616C76AA73A1}" destId="{4FDC38F9-FFC2-484F-97D7-0FBDA70EBAB3}" srcOrd="0" destOrd="0" presId="urn:microsoft.com/office/officeart/2005/8/layout/default"/>
    <dgm:cxn modelId="{DC3EF4D9-D67A-4E8A-96DD-7C7FBBC9C0FC}" type="presOf" srcId="{18F348A4-13AC-4BCE-A47E-CA669F67BD12}" destId="{B3AC47BC-88DD-49F3-B929-3E3C050042A7}" srcOrd="0" destOrd="0" presId="urn:microsoft.com/office/officeart/2005/8/layout/default"/>
    <dgm:cxn modelId="{04EC1CCB-443D-4451-934D-C4CB2FFD0FE8}" srcId="{1D4D643E-9B30-4F1B-A83D-51343CF9094C}" destId="{FB920837-DEA8-4416-94A4-616C76AA73A1}" srcOrd="0" destOrd="0" parTransId="{E9717C7C-0466-4FB3-97C1-BFDF246BF415}" sibTransId="{3B51D7A4-6F9E-48B7-9FCF-7916D3E9086D}"/>
    <dgm:cxn modelId="{4ABB8508-63EB-4121-B3F7-AA83DB986334}" srcId="{1D4D643E-9B30-4F1B-A83D-51343CF9094C}" destId="{29A86810-BB2A-48F7-A2B4-00A0A756079C}" srcOrd="3" destOrd="0" parTransId="{D59F9609-72DB-46CE-B2FF-408BE88E8E22}" sibTransId="{0A489F79-B064-4EAD-A0C8-239A5B014878}"/>
    <dgm:cxn modelId="{41B67C1A-EBAA-4C4C-AB7E-586C684494C3}" srcId="{1D4D643E-9B30-4F1B-A83D-51343CF9094C}" destId="{68A57F48-8D96-45F1-BE89-48C2D03500F4}" srcOrd="1" destOrd="0" parTransId="{7112B431-576A-4A75-8C79-D7014C5A946B}" sibTransId="{F5EFA628-51FD-45C2-B4B9-DE265465C950}"/>
    <dgm:cxn modelId="{A3C251CC-DB83-40C7-9E60-2FAAAC81E04D}" type="presOf" srcId="{698BAF8A-F8FE-41D2-81D9-334A7FB90565}" destId="{E328DDD2-1CAA-4AF8-9E26-9C0EC0071EDD}" srcOrd="0" destOrd="0" presId="urn:microsoft.com/office/officeart/2005/8/layout/default"/>
    <dgm:cxn modelId="{36D2BAFC-E2B9-4F97-9372-E075F04AC47B}" type="presOf" srcId="{68A57F48-8D96-45F1-BE89-48C2D03500F4}" destId="{8AA4734A-8F02-4E13-87DE-234818C5F4F4}" srcOrd="0" destOrd="0" presId="urn:microsoft.com/office/officeart/2005/8/layout/default"/>
    <dgm:cxn modelId="{59E992B0-D815-40BB-9466-F5471219D945}" type="presParOf" srcId="{51D759A8-27BF-47E4-902F-3C13BD100C25}" destId="{4FDC38F9-FFC2-484F-97D7-0FBDA70EBAB3}" srcOrd="0" destOrd="0" presId="urn:microsoft.com/office/officeart/2005/8/layout/default"/>
    <dgm:cxn modelId="{738D5D6A-F25B-4100-89C1-466E868E73E5}" type="presParOf" srcId="{51D759A8-27BF-47E4-902F-3C13BD100C25}" destId="{57875869-6734-4A5F-B046-E39D170793F4}" srcOrd="1" destOrd="0" presId="urn:microsoft.com/office/officeart/2005/8/layout/default"/>
    <dgm:cxn modelId="{4B92C536-3BE9-4EC3-8876-9044B7F378DE}" type="presParOf" srcId="{51D759A8-27BF-47E4-902F-3C13BD100C25}" destId="{8AA4734A-8F02-4E13-87DE-234818C5F4F4}" srcOrd="2" destOrd="0" presId="urn:microsoft.com/office/officeart/2005/8/layout/default"/>
    <dgm:cxn modelId="{C0F466B0-512C-4957-BB3D-444B29D62384}" type="presParOf" srcId="{51D759A8-27BF-47E4-902F-3C13BD100C25}" destId="{51C74A8A-642D-49F6-9FA2-0FC223C230F6}" srcOrd="3" destOrd="0" presId="urn:microsoft.com/office/officeart/2005/8/layout/default"/>
    <dgm:cxn modelId="{4C46946F-F36E-4C89-88A8-89720ED26505}" type="presParOf" srcId="{51D759A8-27BF-47E4-902F-3C13BD100C25}" destId="{B3AC47BC-88DD-49F3-B929-3E3C050042A7}" srcOrd="4" destOrd="0" presId="urn:microsoft.com/office/officeart/2005/8/layout/default"/>
    <dgm:cxn modelId="{364EC5FE-8848-484C-B67F-AF08D04F7D7E}" type="presParOf" srcId="{51D759A8-27BF-47E4-902F-3C13BD100C25}" destId="{514F99EE-99AE-44F5-9226-9C169D31D462}" srcOrd="5" destOrd="0" presId="urn:microsoft.com/office/officeart/2005/8/layout/default"/>
    <dgm:cxn modelId="{606862E9-8DAA-4021-B788-A9C39574B1C3}" type="presParOf" srcId="{51D759A8-27BF-47E4-902F-3C13BD100C25}" destId="{92CCE00F-1A8A-4BE9-A8BE-4FE382FB7798}" srcOrd="6" destOrd="0" presId="urn:microsoft.com/office/officeart/2005/8/layout/default"/>
    <dgm:cxn modelId="{31FBBD2D-05E0-4E5C-99A6-7E07B8E99DC0}" type="presParOf" srcId="{51D759A8-27BF-47E4-902F-3C13BD100C25}" destId="{43226ECA-34AA-4EF2-B40A-2A9811638746}" srcOrd="7" destOrd="0" presId="urn:microsoft.com/office/officeart/2005/8/layout/default"/>
    <dgm:cxn modelId="{5F9837A3-BF28-468D-80F9-BCFA2601A284}" type="presParOf" srcId="{51D759A8-27BF-47E4-902F-3C13BD100C25}" destId="{E328DDD2-1CAA-4AF8-9E26-9C0EC0071EDD}" srcOrd="8" destOrd="0" presId="urn:microsoft.com/office/officeart/2005/8/layout/default"/>
    <dgm:cxn modelId="{03AC0F5E-C5C9-4C52-8535-EE8A17163C4A}" type="presParOf" srcId="{51D759A8-27BF-47E4-902F-3C13BD100C25}" destId="{FE3F2771-12F1-463C-97EA-2C755A571222}" srcOrd="9" destOrd="0" presId="urn:microsoft.com/office/officeart/2005/8/layout/default"/>
    <dgm:cxn modelId="{8B811481-5E13-4091-9371-CD7D16220636}" type="presParOf" srcId="{51D759A8-27BF-47E4-902F-3C13BD100C25}" destId="{DB64ACB1-CEDD-4509-A2F7-6783283B54F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4D643E-9B30-4F1B-A83D-51343CF90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B920837-DEA8-4416-94A4-616C76AA73A1}">
      <dgm:prSet custT="1"/>
      <dgm:spPr/>
      <dgm:t>
        <a:bodyPr/>
        <a:lstStyle/>
        <a:p>
          <a:pPr rtl="0"/>
          <a:r>
            <a:rPr lang="en-US" sz="2700" b="1" dirty="0" smtClean="0"/>
            <a:t>School Screenings </a:t>
          </a:r>
          <a:r>
            <a:rPr lang="en-US" sz="2000" b="1" dirty="0" smtClean="0"/>
            <a:t>film literacy</a:t>
          </a:r>
          <a:endParaRPr lang="en-US" sz="2000" b="1" dirty="0" smtClean="0"/>
        </a:p>
        <a:p>
          <a:pPr rtl="0"/>
          <a:r>
            <a:rPr lang="en-US" sz="2700" b="1" dirty="0" smtClean="0"/>
            <a:t>12 to 20 years</a:t>
          </a:r>
          <a:endParaRPr lang="de-DE" sz="2700" dirty="0" smtClean="0"/>
        </a:p>
      </dgm:t>
    </dgm:pt>
    <dgm:pt modelId="{E9717C7C-0466-4FB3-97C1-BFDF246BF415}" type="parTrans" cxnId="{04EC1CCB-443D-4451-934D-C4CB2FFD0FE8}">
      <dgm:prSet/>
      <dgm:spPr/>
      <dgm:t>
        <a:bodyPr/>
        <a:lstStyle/>
        <a:p>
          <a:endParaRPr lang="de-DE"/>
        </a:p>
      </dgm:t>
    </dgm:pt>
    <dgm:pt modelId="{3B51D7A4-6F9E-48B7-9FCF-7916D3E9086D}" type="sibTrans" cxnId="{04EC1CCB-443D-4451-934D-C4CB2FFD0FE8}">
      <dgm:prSet/>
      <dgm:spPr/>
      <dgm:t>
        <a:bodyPr/>
        <a:lstStyle/>
        <a:p>
          <a:endParaRPr lang="de-DE"/>
        </a:p>
      </dgm:t>
    </dgm:pt>
    <dgm:pt modelId="{18F348A4-13AC-4BCE-A47E-CA669F67BD12}">
      <dgm:prSet custT="1"/>
      <dgm:spPr/>
      <dgm:t>
        <a:bodyPr/>
        <a:lstStyle/>
        <a:p>
          <a:pPr rtl="0"/>
          <a:r>
            <a:rPr lang="de-DE" sz="2600" b="1" dirty="0" smtClean="0"/>
            <a:t>DOK </a:t>
          </a:r>
          <a:r>
            <a:rPr lang="de-DE" sz="2600" b="1" dirty="0" err="1" smtClean="0"/>
            <a:t>Spotters</a:t>
          </a:r>
          <a:endParaRPr lang="de-DE" sz="2600" b="1" dirty="0" smtClean="0"/>
        </a:p>
        <a:p>
          <a:pPr rtl="0"/>
          <a:r>
            <a:rPr lang="en-US" sz="2000" b="1" dirty="0" smtClean="0"/>
            <a:t>Practical Media Competence</a:t>
          </a:r>
          <a:r>
            <a:rPr lang="de-DE" sz="2000" b="1" dirty="0" smtClean="0"/>
            <a:t> </a:t>
          </a:r>
        </a:p>
        <a:p>
          <a:pPr rtl="0"/>
          <a:r>
            <a:rPr lang="de-DE" sz="2600" b="1" dirty="0" smtClean="0"/>
            <a:t>14 </a:t>
          </a:r>
          <a:r>
            <a:rPr lang="de-DE" sz="2600" b="1" dirty="0" err="1" smtClean="0"/>
            <a:t>to</a:t>
          </a:r>
          <a:r>
            <a:rPr lang="de-DE" sz="2600" b="1" dirty="0" smtClean="0"/>
            <a:t> 20 </a:t>
          </a:r>
          <a:r>
            <a:rPr lang="de-DE" sz="2600" b="1" dirty="0" err="1" smtClean="0"/>
            <a:t>years</a:t>
          </a:r>
          <a:endParaRPr lang="de-DE" sz="2600" dirty="0"/>
        </a:p>
      </dgm:t>
    </dgm:pt>
    <dgm:pt modelId="{885C62DC-5873-423D-ABE0-6C1FFC1865CB}" type="parTrans" cxnId="{D4E23B65-5BFC-404E-94D2-51498C5165AA}">
      <dgm:prSet/>
      <dgm:spPr/>
      <dgm:t>
        <a:bodyPr/>
        <a:lstStyle/>
        <a:p>
          <a:endParaRPr lang="de-DE"/>
        </a:p>
      </dgm:t>
    </dgm:pt>
    <dgm:pt modelId="{8913D268-1AD9-4F6B-948C-20616CFE4495}" type="sibTrans" cxnId="{D4E23B65-5BFC-404E-94D2-51498C5165AA}">
      <dgm:prSet/>
      <dgm:spPr/>
      <dgm:t>
        <a:bodyPr/>
        <a:lstStyle/>
        <a:p>
          <a:endParaRPr lang="de-DE"/>
        </a:p>
      </dgm:t>
    </dgm:pt>
    <dgm:pt modelId="{698BAF8A-F8FE-41D2-81D9-334A7FB90565}">
      <dgm:prSet custT="1"/>
      <dgm:spPr/>
      <dgm:t>
        <a:bodyPr/>
        <a:lstStyle/>
        <a:p>
          <a:pPr rtl="0"/>
          <a:r>
            <a:rPr lang="de-DE" sz="2300" b="1" dirty="0" smtClean="0"/>
            <a:t>Kids DOK/ Young DOK </a:t>
          </a:r>
        </a:p>
        <a:p>
          <a:pPr rtl="0"/>
          <a:r>
            <a:rPr lang="de-DE" sz="2000" b="1" dirty="0" smtClean="0"/>
            <a:t>Film </a:t>
          </a:r>
          <a:r>
            <a:rPr lang="de-DE" sz="2000" b="1" dirty="0" err="1" smtClean="0"/>
            <a:t>programs</a:t>
          </a:r>
          <a:r>
            <a:rPr lang="de-DE" sz="2000" b="1" dirty="0" smtClean="0"/>
            <a:t> </a:t>
          </a:r>
        </a:p>
        <a:p>
          <a:pPr rtl="0"/>
          <a:r>
            <a:rPr lang="de-DE" sz="2600" b="1" dirty="0" smtClean="0"/>
            <a:t>3 </a:t>
          </a:r>
          <a:r>
            <a:rPr lang="de-DE" sz="2600" b="1" dirty="0" err="1" smtClean="0"/>
            <a:t>to</a:t>
          </a:r>
          <a:r>
            <a:rPr lang="de-DE" sz="2600" b="1" dirty="0" smtClean="0"/>
            <a:t> 20 </a:t>
          </a:r>
          <a:r>
            <a:rPr lang="de-DE" sz="2600" b="1" dirty="0" err="1" smtClean="0"/>
            <a:t>years</a:t>
          </a:r>
          <a:r>
            <a:rPr lang="de-DE" sz="2600" b="1" dirty="0" smtClean="0"/>
            <a:t> </a:t>
          </a:r>
        </a:p>
      </dgm:t>
    </dgm:pt>
    <dgm:pt modelId="{30E9F59D-EAB9-4570-AF8C-A6F0DEC15B40}" type="parTrans" cxnId="{6B24A845-4742-43DA-9092-AC68990DF117}">
      <dgm:prSet/>
      <dgm:spPr/>
      <dgm:t>
        <a:bodyPr/>
        <a:lstStyle/>
        <a:p>
          <a:endParaRPr lang="de-DE"/>
        </a:p>
      </dgm:t>
    </dgm:pt>
    <dgm:pt modelId="{402F7AA4-BD2E-49AB-9506-E8C328713AF1}" type="sibTrans" cxnId="{6B24A845-4742-43DA-9092-AC68990DF117}">
      <dgm:prSet/>
      <dgm:spPr/>
      <dgm:t>
        <a:bodyPr/>
        <a:lstStyle/>
        <a:p>
          <a:endParaRPr lang="de-DE"/>
        </a:p>
      </dgm:t>
    </dgm:pt>
    <dgm:pt modelId="{7E5C035B-E243-4BE1-8085-2D230E9FE9FD}">
      <dgm:prSet custT="1"/>
      <dgm:spPr/>
      <dgm:t>
        <a:bodyPr/>
        <a:lstStyle/>
        <a:p>
          <a:pPr rtl="0"/>
          <a:r>
            <a:rPr lang="de-DE" sz="3200" b="1" dirty="0" smtClean="0"/>
            <a:t>Junges Gemüse </a:t>
          </a:r>
          <a:r>
            <a:rPr lang="de-DE" sz="2000" b="1" dirty="0" smtClean="0"/>
            <a:t>Animation </a:t>
          </a:r>
          <a:r>
            <a:rPr lang="de-DE" sz="2000" b="1" dirty="0" err="1" smtClean="0"/>
            <a:t>films</a:t>
          </a:r>
          <a:r>
            <a:rPr lang="de-DE" sz="2000" b="1" dirty="0" smtClean="0"/>
            <a:t> </a:t>
          </a:r>
          <a:r>
            <a:rPr lang="de-DE" sz="2000" b="1" dirty="0" err="1" smtClean="0"/>
            <a:t>for</a:t>
          </a:r>
          <a:r>
            <a:rPr lang="de-DE" sz="2000" b="1" dirty="0" smtClean="0"/>
            <a:t> </a:t>
          </a:r>
          <a:r>
            <a:rPr lang="de-DE" sz="2000" b="1" dirty="0" err="1" smtClean="0"/>
            <a:t>and</a:t>
          </a:r>
          <a:r>
            <a:rPr lang="de-DE" sz="2000" b="1" dirty="0" smtClean="0"/>
            <a:t> </a:t>
          </a:r>
          <a:r>
            <a:rPr lang="de-DE" sz="2000" b="1" dirty="0" err="1" smtClean="0"/>
            <a:t>from</a:t>
          </a:r>
          <a:r>
            <a:rPr lang="de-DE" sz="2000" b="1" dirty="0" smtClean="0"/>
            <a:t> </a:t>
          </a:r>
          <a:r>
            <a:rPr lang="de-DE" sz="2000" b="1" dirty="0" err="1" smtClean="0"/>
            <a:t>youngsters</a:t>
          </a:r>
          <a:endParaRPr lang="de-DE" sz="2000" b="1" dirty="0" smtClean="0"/>
        </a:p>
        <a:p>
          <a:pPr rtl="0"/>
          <a:r>
            <a:rPr lang="de-DE" sz="2600" b="1" dirty="0" smtClean="0"/>
            <a:t>5 </a:t>
          </a:r>
          <a:r>
            <a:rPr lang="de-DE" sz="2600" b="1" dirty="0" err="1" smtClean="0"/>
            <a:t>to</a:t>
          </a:r>
          <a:r>
            <a:rPr lang="de-DE" sz="2600" b="1" dirty="0" smtClean="0"/>
            <a:t> 15 </a:t>
          </a:r>
          <a:r>
            <a:rPr lang="de-DE" sz="2600" b="1" dirty="0" err="1" smtClean="0"/>
            <a:t>years</a:t>
          </a:r>
          <a:endParaRPr lang="de-DE" sz="2600" b="0" dirty="0"/>
        </a:p>
      </dgm:t>
    </dgm:pt>
    <dgm:pt modelId="{13821865-F234-4B6E-B08F-AD9CE9EFACD4}" type="parTrans" cxnId="{CC3C3DC0-3095-49CF-82EA-6C6A1753A1AC}">
      <dgm:prSet/>
      <dgm:spPr/>
      <dgm:t>
        <a:bodyPr/>
        <a:lstStyle/>
        <a:p>
          <a:endParaRPr lang="de-DE"/>
        </a:p>
      </dgm:t>
    </dgm:pt>
    <dgm:pt modelId="{7C94AF4B-8C77-4A9F-BA60-A1D9D3FF0724}" type="sibTrans" cxnId="{CC3C3DC0-3095-49CF-82EA-6C6A1753A1AC}">
      <dgm:prSet/>
      <dgm:spPr/>
      <dgm:t>
        <a:bodyPr/>
        <a:lstStyle/>
        <a:p>
          <a:endParaRPr lang="de-DE"/>
        </a:p>
      </dgm:t>
    </dgm:pt>
    <dgm:pt modelId="{51D759A8-27BF-47E4-902F-3C13BD100C25}" type="pres">
      <dgm:prSet presAssocID="{1D4D643E-9B30-4F1B-A83D-51343CF909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FDC38F9-FFC2-484F-97D7-0FBDA70EBAB3}" type="pres">
      <dgm:prSet presAssocID="{FB920837-DEA8-4416-94A4-616C76AA73A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875869-6734-4A5F-B046-E39D170793F4}" type="pres">
      <dgm:prSet presAssocID="{3B51D7A4-6F9E-48B7-9FCF-7916D3E9086D}" presName="sibTrans" presStyleCnt="0"/>
      <dgm:spPr/>
    </dgm:pt>
    <dgm:pt modelId="{B3AC47BC-88DD-49F3-B929-3E3C050042A7}" type="pres">
      <dgm:prSet presAssocID="{18F348A4-13AC-4BCE-A47E-CA669F67BD1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4F99EE-99AE-44F5-9226-9C169D31D462}" type="pres">
      <dgm:prSet presAssocID="{8913D268-1AD9-4F6B-948C-20616CFE4495}" presName="sibTrans" presStyleCnt="0"/>
      <dgm:spPr/>
    </dgm:pt>
    <dgm:pt modelId="{E328DDD2-1CAA-4AF8-9E26-9C0EC0071EDD}" type="pres">
      <dgm:prSet presAssocID="{698BAF8A-F8FE-41D2-81D9-334A7FB9056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3F2771-12F1-463C-97EA-2C755A571222}" type="pres">
      <dgm:prSet presAssocID="{402F7AA4-BD2E-49AB-9506-E8C328713AF1}" presName="sibTrans" presStyleCnt="0"/>
      <dgm:spPr/>
    </dgm:pt>
    <dgm:pt modelId="{DB64ACB1-CEDD-4509-A2F7-6783283B54FE}" type="pres">
      <dgm:prSet presAssocID="{7E5C035B-E243-4BE1-8085-2D230E9FE9F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AA34BD3-90D6-4F76-B04F-2549FAE0FDE3}" type="presOf" srcId="{18F348A4-13AC-4BCE-A47E-CA669F67BD12}" destId="{B3AC47BC-88DD-49F3-B929-3E3C050042A7}" srcOrd="0" destOrd="0" presId="urn:microsoft.com/office/officeart/2005/8/layout/default"/>
    <dgm:cxn modelId="{F195D6BA-D080-4F38-9D96-E898B04D93E2}" type="presOf" srcId="{1D4D643E-9B30-4F1B-A83D-51343CF9094C}" destId="{51D759A8-27BF-47E4-902F-3C13BD100C25}" srcOrd="0" destOrd="0" presId="urn:microsoft.com/office/officeart/2005/8/layout/default"/>
    <dgm:cxn modelId="{A2696083-CE9C-4ABE-B7E8-675A67D5FAB2}" type="presOf" srcId="{FB920837-DEA8-4416-94A4-616C76AA73A1}" destId="{4FDC38F9-FFC2-484F-97D7-0FBDA70EBAB3}" srcOrd="0" destOrd="0" presId="urn:microsoft.com/office/officeart/2005/8/layout/default"/>
    <dgm:cxn modelId="{6B24A845-4742-43DA-9092-AC68990DF117}" srcId="{1D4D643E-9B30-4F1B-A83D-51343CF9094C}" destId="{698BAF8A-F8FE-41D2-81D9-334A7FB90565}" srcOrd="2" destOrd="0" parTransId="{30E9F59D-EAB9-4570-AF8C-A6F0DEC15B40}" sibTransId="{402F7AA4-BD2E-49AB-9506-E8C328713AF1}"/>
    <dgm:cxn modelId="{D4E23B65-5BFC-404E-94D2-51498C5165AA}" srcId="{1D4D643E-9B30-4F1B-A83D-51343CF9094C}" destId="{18F348A4-13AC-4BCE-A47E-CA669F67BD12}" srcOrd="1" destOrd="0" parTransId="{885C62DC-5873-423D-ABE0-6C1FFC1865CB}" sibTransId="{8913D268-1AD9-4F6B-948C-20616CFE4495}"/>
    <dgm:cxn modelId="{E5F35E22-EA89-45C8-BF8C-1CFFC095B574}" type="presOf" srcId="{698BAF8A-F8FE-41D2-81D9-334A7FB90565}" destId="{E328DDD2-1CAA-4AF8-9E26-9C0EC0071EDD}" srcOrd="0" destOrd="0" presId="urn:microsoft.com/office/officeart/2005/8/layout/default"/>
    <dgm:cxn modelId="{04EC1CCB-443D-4451-934D-C4CB2FFD0FE8}" srcId="{1D4D643E-9B30-4F1B-A83D-51343CF9094C}" destId="{FB920837-DEA8-4416-94A4-616C76AA73A1}" srcOrd="0" destOrd="0" parTransId="{E9717C7C-0466-4FB3-97C1-BFDF246BF415}" sibTransId="{3B51D7A4-6F9E-48B7-9FCF-7916D3E9086D}"/>
    <dgm:cxn modelId="{CC3C3DC0-3095-49CF-82EA-6C6A1753A1AC}" srcId="{1D4D643E-9B30-4F1B-A83D-51343CF9094C}" destId="{7E5C035B-E243-4BE1-8085-2D230E9FE9FD}" srcOrd="3" destOrd="0" parTransId="{13821865-F234-4B6E-B08F-AD9CE9EFACD4}" sibTransId="{7C94AF4B-8C77-4A9F-BA60-A1D9D3FF0724}"/>
    <dgm:cxn modelId="{31CFB8E9-9D82-4C25-942B-09CDB81184FB}" type="presOf" srcId="{7E5C035B-E243-4BE1-8085-2D230E9FE9FD}" destId="{DB64ACB1-CEDD-4509-A2F7-6783283B54FE}" srcOrd="0" destOrd="0" presId="urn:microsoft.com/office/officeart/2005/8/layout/default"/>
    <dgm:cxn modelId="{834B3BBE-F99B-4427-80E3-54A4385B6758}" type="presParOf" srcId="{51D759A8-27BF-47E4-902F-3C13BD100C25}" destId="{4FDC38F9-FFC2-484F-97D7-0FBDA70EBAB3}" srcOrd="0" destOrd="0" presId="urn:microsoft.com/office/officeart/2005/8/layout/default"/>
    <dgm:cxn modelId="{B1E62C39-15E6-4CAE-9EE5-A579CCB9437D}" type="presParOf" srcId="{51D759A8-27BF-47E4-902F-3C13BD100C25}" destId="{57875869-6734-4A5F-B046-E39D170793F4}" srcOrd="1" destOrd="0" presId="urn:microsoft.com/office/officeart/2005/8/layout/default"/>
    <dgm:cxn modelId="{DFA714AC-6045-44CC-B29F-3075715D95BE}" type="presParOf" srcId="{51D759A8-27BF-47E4-902F-3C13BD100C25}" destId="{B3AC47BC-88DD-49F3-B929-3E3C050042A7}" srcOrd="2" destOrd="0" presId="urn:microsoft.com/office/officeart/2005/8/layout/default"/>
    <dgm:cxn modelId="{EF9568B5-4B33-4181-9D86-D9A706B19400}" type="presParOf" srcId="{51D759A8-27BF-47E4-902F-3C13BD100C25}" destId="{514F99EE-99AE-44F5-9226-9C169D31D462}" srcOrd="3" destOrd="0" presId="urn:microsoft.com/office/officeart/2005/8/layout/default"/>
    <dgm:cxn modelId="{576A5F7B-3EAD-476B-A19C-208606552512}" type="presParOf" srcId="{51D759A8-27BF-47E4-902F-3C13BD100C25}" destId="{E328DDD2-1CAA-4AF8-9E26-9C0EC0071EDD}" srcOrd="4" destOrd="0" presId="urn:microsoft.com/office/officeart/2005/8/layout/default"/>
    <dgm:cxn modelId="{CD801AF2-EFF5-4609-9E21-0BCA1544E085}" type="presParOf" srcId="{51D759A8-27BF-47E4-902F-3C13BD100C25}" destId="{FE3F2771-12F1-463C-97EA-2C755A571222}" srcOrd="5" destOrd="0" presId="urn:microsoft.com/office/officeart/2005/8/layout/default"/>
    <dgm:cxn modelId="{F9B49CE3-2E89-49FB-8280-641A6892A37D}" type="presParOf" srcId="{51D759A8-27BF-47E4-902F-3C13BD100C25}" destId="{DB64ACB1-CEDD-4509-A2F7-6783283B54F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4D643E-9B30-4F1B-A83D-51343CF90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B920837-DEA8-4416-94A4-616C76AA73A1}">
      <dgm:prSet/>
      <dgm:spPr/>
      <dgm:t>
        <a:bodyPr/>
        <a:lstStyle/>
        <a:p>
          <a:pPr rtl="0"/>
          <a:r>
            <a:rPr lang="de-DE" dirty="0" err="1" smtClean="0"/>
            <a:t>We</a:t>
          </a:r>
          <a:r>
            <a:rPr lang="de-DE" dirty="0" smtClean="0"/>
            <a:t> </a:t>
          </a:r>
          <a:r>
            <a:rPr lang="de-DE" dirty="0" err="1" smtClean="0"/>
            <a:t>select</a:t>
          </a:r>
          <a:r>
            <a:rPr lang="de-DE" dirty="0" smtClean="0"/>
            <a:t> </a:t>
          </a:r>
          <a:r>
            <a:rPr lang="de-DE" dirty="0" err="1" smtClean="0"/>
            <a:t>films</a:t>
          </a:r>
          <a:r>
            <a:rPr lang="de-DE" dirty="0" smtClean="0"/>
            <a:t> </a:t>
          </a:r>
          <a:r>
            <a:rPr lang="de-DE" dirty="0" err="1" smtClean="0"/>
            <a:t>from</a:t>
          </a:r>
          <a:r>
            <a:rPr lang="de-DE" dirty="0" smtClean="0"/>
            <a:t> </a:t>
          </a:r>
          <a:r>
            <a:rPr lang="de-DE" dirty="0" err="1" smtClean="0"/>
            <a:t>our</a:t>
          </a:r>
          <a:r>
            <a:rPr lang="de-DE" dirty="0" smtClean="0"/>
            <a:t> </a:t>
          </a:r>
          <a:r>
            <a:rPr lang="de-DE" dirty="0" err="1" smtClean="0"/>
            <a:t>competitions</a:t>
          </a:r>
          <a:endParaRPr lang="de-DE" dirty="0" smtClean="0"/>
        </a:p>
      </dgm:t>
    </dgm:pt>
    <dgm:pt modelId="{E9717C7C-0466-4FB3-97C1-BFDF246BF415}" type="parTrans" cxnId="{04EC1CCB-443D-4451-934D-C4CB2FFD0FE8}">
      <dgm:prSet/>
      <dgm:spPr/>
      <dgm:t>
        <a:bodyPr/>
        <a:lstStyle/>
        <a:p>
          <a:endParaRPr lang="de-DE"/>
        </a:p>
      </dgm:t>
    </dgm:pt>
    <dgm:pt modelId="{3B51D7A4-6F9E-48B7-9FCF-7916D3E9086D}" type="sibTrans" cxnId="{04EC1CCB-443D-4451-934D-C4CB2FFD0FE8}">
      <dgm:prSet/>
      <dgm:spPr/>
      <dgm:t>
        <a:bodyPr/>
        <a:lstStyle/>
        <a:p>
          <a:endParaRPr lang="de-DE"/>
        </a:p>
      </dgm:t>
    </dgm:pt>
    <dgm:pt modelId="{68A57F48-8D96-45F1-BE89-48C2D03500F4}">
      <dgm:prSet/>
      <dgm:spPr/>
      <dgm:t>
        <a:bodyPr/>
        <a:lstStyle/>
        <a:p>
          <a:pPr rtl="0"/>
          <a:r>
            <a:rPr lang="de-DE" dirty="0" err="1" smtClean="0"/>
            <a:t>We</a:t>
          </a:r>
          <a:r>
            <a:rPr lang="de-DE" dirty="0" smtClean="0"/>
            <a:t> </a:t>
          </a:r>
          <a:r>
            <a:rPr lang="de-DE" dirty="0" err="1" smtClean="0"/>
            <a:t>don‘t</a:t>
          </a:r>
          <a:r>
            <a:rPr lang="de-DE" dirty="0" smtClean="0"/>
            <a:t> </a:t>
          </a:r>
          <a:r>
            <a:rPr lang="de-DE" dirty="0" err="1" smtClean="0"/>
            <a:t>select</a:t>
          </a:r>
          <a:r>
            <a:rPr lang="de-DE" dirty="0" smtClean="0"/>
            <a:t> </a:t>
          </a:r>
          <a:r>
            <a:rPr lang="de-DE" dirty="0" err="1" smtClean="0"/>
            <a:t>childrens</a:t>
          </a:r>
          <a:r>
            <a:rPr lang="de-DE" dirty="0" smtClean="0"/>
            <a:t> </a:t>
          </a:r>
          <a:r>
            <a:rPr lang="de-DE" dirty="0" err="1" smtClean="0"/>
            <a:t>films</a:t>
          </a:r>
          <a:endParaRPr lang="de-DE" dirty="0"/>
        </a:p>
      </dgm:t>
    </dgm:pt>
    <dgm:pt modelId="{7112B431-576A-4A75-8C79-D7014C5A946B}" type="parTrans" cxnId="{41B67C1A-EBAA-4C4C-AB7E-586C684494C3}">
      <dgm:prSet/>
      <dgm:spPr/>
      <dgm:t>
        <a:bodyPr/>
        <a:lstStyle/>
        <a:p>
          <a:endParaRPr lang="de-DE"/>
        </a:p>
      </dgm:t>
    </dgm:pt>
    <dgm:pt modelId="{F5EFA628-51FD-45C2-B4B9-DE265465C950}" type="sibTrans" cxnId="{41B67C1A-EBAA-4C4C-AB7E-586C684494C3}">
      <dgm:prSet/>
      <dgm:spPr/>
      <dgm:t>
        <a:bodyPr/>
        <a:lstStyle/>
        <a:p>
          <a:endParaRPr lang="de-DE"/>
        </a:p>
      </dgm:t>
    </dgm:pt>
    <dgm:pt modelId="{18F348A4-13AC-4BCE-A47E-CA669F67BD12}">
      <dgm:prSet/>
      <dgm:spPr/>
      <dgm:t>
        <a:bodyPr/>
        <a:lstStyle/>
        <a:p>
          <a:pPr rtl="0"/>
          <a:r>
            <a:rPr lang="de-DE" dirty="0" err="1" smtClean="0"/>
            <a:t>We</a:t>
          </a:r>
          <a:r>
            <a:rPr lang="de-DE" dirty="0" smtClean="0"/>
            <a:t> </a:t>
          </a:r>
          <a:r>
            <a:rPr lang="de-DE" dirty="0" err="1" smtClean="0"/>
            <a:t>try</a:t>
          </a:r>
          <a:r>
            <a:rPr lang="de-DE" dirty="0" smtClean="0"/>
            <a:t> </a:t>
          </a:r>
          <a:r>
            <a:rPr lang="de-DE" dirty="0" err="1" smtClean="0"/>
            <a:t>to</a:t>
          </a:r>
          <a:r>
            <a:rPr lang="de-DE" dirty="0" smtClean="0"/>
            <a:t> </a:t>
          </a:r>
          <a:r>
            <a:rPr lang="de-DE" dirty="0" err="1" smtClean="0"/>
            <a:t>raise</a:t>
          </a:r>
          <a:r>
            <a:rPr lang="de-DE" dirty="0" smtClean="0"/>
            <a:t> </a:t>
          </a:r>
          <a:r>
            <a:rPr lang="de-DE" dirty="0" err="1" smtClean="0"/>
            <a:t>and</a:t>
          </a:r>
          <a:r>
            <a:rPr lang="de-DE" dirty="0" smtClean="0"/>
            <a:t> </a:t>
          </a:r>
          <a:r>
            <a:rPr lang="de-DE" dirty="0" err="1" smtClean="0"/>
            <a:t>discuss</a:t>
          </a:r>
          <a:r>
            <a:rPr lang="de-DE" dirty="0" smtClean="0"/>
            <a:t> </a:t>
          </a:r>
          <a:r>
            <a:rPr lang="de-DE" dirty="0" err="1" smtClean="0"/>
            <a:t>questions</a:t>
          </a:r>
          <a:endParaRPr lang="de-DE" dirty="0"/>
        </a:p>
      </dgm:t>
    </dgm:pt>
    <dgm:pt modelId="{885C62DC-5873-423D-ABE0-6C1FFC1865CB}" type="parTrans" cxnId="{D4E23B65-5BFC-404E-94D2-51498C5165AA}">
      <dgm:prSet/>
      <dgm:spPr/>
      <dgm:t>
        <a:bodyPr/>
        <a:lstStyle/>
        <a:p>
          <a:endParaRPr lang="de-DE"/>
        </a:p>
      </dgm:t>
    </dgm:pt>
    <dgm:pt modelId="{8913D268-1AD9-4F6B-948C-20616CFE4495}" type="sibTrans" cxnId="{D4E23B65-5BFC-404E-94D2-51498C5165AA}">
      <dgm:prSet/>
      <dgm:spPr/>
      <dgm:t>
        <a:bodyPr/>
        <a:lstStyle/>
        <a:p>
          <a:endParaRPr lang="de-DE"/>
        </a:p>
      </dgm:t>
    </dgm:pt>
    <dgm:pt modelId="{29A86810-BB2A-48F7-A2B4-00A0A756079C}">
      <dgm:prSet/>
      <dgm:spPr/>
      <dgm:t>
        <a:bodyPr/>
        <a:lstStyle/>
        <a:p>
          <a:pPr rtl="0"/>
          <a:r>
            <a:rPr lang="de-DE" dirty="0" err="1" smtClean="0"/>
            <a:t>We</a:t>
          </a:r>
          <a:r>
            <a:rPr lang="de-DE" dirty="0" smtClean="0"/>
            <a:t> </a:t>
          </a:r>
          <a:r>
            <a:rPr lang="de-DE" dirty="0" err="1" smtClean="0"/>
            <a:t>try</a:t>
          </a:r>
          <a:r>
            <a:rPr lang="de-DE" dirty="0" smtClean="0"/>
            <a:t> not </a:t>
          </a:r>
          <a:r>
            <a:rPr lang="de-DE" dirty="0" err="1" smtClean="0"/>
            <a:t>to</a:t>
          </a:r>
          <a:r>
            <a:rPr lang="de-DE" dirty="0" smtClean="0"/>
            <a:t> </a:t>
          </a:r>
          <a:r>
            <a:rPr lang="de-DE" dirty="0" err="1" smtClean="0"/>
            <a:t>give</a:t>
          </a:r>
          <a:r>
            <a:rPr lang="de-DE" dirty="0" smtClean="0"/>
            <a:t> </a:t>
          </a:r>
          <a:r>
            <a:rPr lang="de-DE" dirty="0" err="1" smtClean="0"/>
            <a:t>too</a:t>
          </a:r>
          <a:r>
            <a:rPr lang="de-DE" dirty="0" smtClean="0"/>
            <a:t> </a:t>
          </a:r>
          <a:r>
            <a:rPr lang="de-DE" dirty="0" err="1" smtClean="0"/>
            <a:t>much</a:t>
          </a:r>
          <a:r>
            <a:rPr lang="de-DE" dirty="0" smtClean="0"/>
            <a:t> </a:t>
          </a:r>
          <a:r>
            <a:rPr lang="de-DE" dirty="0" err="1" smtClean="0"/>
            <a:t>answers</a:t>
          </a:r>
          <a:r>
            <a:rPr lang="de-DE" dirty="0" smtClean="0"/>
            <a:t> </a:t>
          </a:r>
          <a:r>
            <a:rPr lang="de-DE" dirty="0" err="1" smtClean="0"/>
            <a:t>ourselves</a:t>
          </a:r>
          <a:endParaRPr lang="de-DE" dirty="0"/>
        </a:p>
      </dgm:t>
    </dgm:pt>
    <dgm:pt modelId="{D59F9609-72DB-46CE-B2FF-408BE88E8E22}" type="parTrans" cxnId="{4ABB8508-63EB-4121-B3F7-AA83DB986334}">
      <dgm:prSet/>
      <dgm:spPr/>
      <dgm:t>
        <a:bodyPr/>
        <a:lstStyle/>
        <a:p>
          <a:endParaRPr lang="de-DE"/>
        </a:p>
      </dgm:t>
    </dgm:pt>
    <dgm:pt modelId="{0A489F79-B064-4EAD-A0C8-239A5B014878}" type="sibTrans" cxnId="{4ABB8508-63EB-4121-B3F7-AA83DB986334}">
      <dgm:prSet/>
      <dgm:spPr/>
      <dgm:t>
        <a:bodyPr/>
        <a:lstStyle/>
        <a:p>
          <a:endParaRPr lang="de-DE"/>
        </a:p>
      </dgm:t>
    </dgm:pt>
    <dgm:pt modelId="{7E5C035B-E243-4BE1-8085-2D230E9FE9FD}">
      <dgm:prSet/>
      <dgm:spPr/>
      <dgm:t>
        <a:bodyPr/>
        <a:lstStyle/>
        <a:p>
          <a:pPr rtl="0"/>
          <a:r>
            <a:rPr lang="de-DE" dirty="0" err="1" smtClean="0"/>
            <a:t>We</a:t>
          </a:r>
          <a:r>
            <a:rPr lang="de-DE" dirty="0" smtClean="0"/>
            <a:t> </a:t>
          </a:r>
          <a:r>
            <a:rPr lang="de-DE" dirty="0" err="1" smtClean="0"/>
            <a:t>are</a:t>
          </a:r>
          <a:r>
            <a:rPr lang="de-DE" dirty="0" smtClean="0"/>
            <a:t> </a:t>
          </a:r>
          <a:r>
            <a:rPr lang="de-DE" dirty="0" err="1" smtClean="0"/>
            <a:t>convinced</a:t>
          </a:r>
          <a:r>
            <a:rPr lang="de-DE" dirty="0" smtClean="0"/>
            <a:t> </a:t>
          </a:r>
          <a:r>
            <a:rPr lang="de-DE" dirty="0" err="1" smtClean="0"/>
            <a:t>that</a:t>
          </a:r>
          <a:r>
            <a:rPr lang="de-DE" dirty="0" smtClean="0"/>
            <a:t> film AND </a:t>
          </a:r>
          <a:r>
            <a:rPr lang="de-DE" dirty="0" err="1" smtClean="0"/>
            <a:t>media</a:t>
          </a:r>
          <a:r>
            <a:rPr lang="de-DE" dirty="0" smtClean="0"/>
            <a:t> </a:t>
          </a:r>
          <a:r>
            <a:rPr lang="de-DE" dirty="0" err="1" smtClean="0"/>
            <a:t>education</a:t>
          </a:r>
          <a:r>
            <a:rPr lang="de-DE" dirty="0" smtClean="0"/>
            <a:t> </a:t>
          </a:r>
          <a:r>
            <a:rPr lang="de-DE" dirty="0" err="1" smtClean="0"/>
            <a:t>needs</a:t>
          </a:r>
          <a:r>
            <a:rPr lang="de-DE" dirty="0" smtClean="0"/>
            <a:t> </a:t>
          </a:r>
          <a:r>
            <a:rPr lang="de-DE" dirty="0" err="1" smtClean="0"/>
            <a:t>to</a:t>
          </a:r>
          <a:r>
            <a:rPr lang="de-DE" dirty="0" smtClean="0"/>
            <a:t> </a:t>
          </a:r>
          <a:r>
            <a:rPr lang="de-DE" dirty="0" err="1" smtClean="0"/>
            <a:t>be</a:t>
          </a:r>
          <a:r>
            <a:rPr lang="de-DE" dirty="0" smtClean="0"/>
            <a:t> an integral </a:t>
          </a:r>
          <a:r>
            <a:rPr lang="de-DE" dirty="0" err="1" smtClean="0"/>
            <a:t>part</a:t>
          </a:r>
          <a:r>
            <a:rPr lang="de-DE" dirty="0" smtClean="0"/>
            <a:t> </a:t>
          </a:r>
          <a:r>
            <a:rPr lang="de-DE" dirty="0" err="1" smtClean="0"/>
            <a:t>of</a:t>
          </a:r>
          <a:r>
            <a:rPr lang="de-DE" dirty="0" smtClean="0"/>
            <a:t> </a:t>
          </a:r>
          <a:r>
            <a:rPr lang="de-DE" dirty="0" err="1" smtClean="0"/>
            <a:t>the</a:t>
          </a:r>
          <a:r>
            <a:rPr lang="de-DE" dirty="0" smtClean="0"/>
            <a:t> </a:t>
          </a:r>
          <a:r>
            <a:rPr lang="de-DE" dirty="0" err="1" smtClean="0"/>
            <a:t>curriculum</a:t>
          </a:r>
          <a:endParaRPr lang="de-DE" b="0" dirty="0"/>
        </a:p>
      </dgm:t>
    </dgm:pt>
    <dgm:pt modelId="{13821865-F234-4B6E-B08F-AD9CE9EFACD4}" type="parTrans" cxnId="{CC3C3DC0-3095-49CF-82EA-6C6A1753A1AC}">
      <dgm:prSet/>
      <dgm:spPr/>
      <dgm:t>
        <a:bodyPr/>
        <a:lstStyle/>
        <a:p>
          <a:endParaRPr lang="de-DE"/>
        </a:p>
      </dgm:t>
    </dgm:pt>
    <dgm:pt modelId="{7C94AF4B-8C77-4A9F-BA60-A1D9D3FF0724}" type="sibTrans" cxnId="{CC3C3DC0-3095-49CF-82EA-6C6A1753A1AC}">
      <dgm:prSet/>
      <dgm:spPr/>
      <dgm:t>
        <a:bodyPr/>
        <a:lstStyle/>
        <a:p>
          <a:endParaRPr lang="de-DE"/>
        </a:p>
      </dgm:t>
    </dgm:pt>
    <dgm:pt modelId="{51D759A8-27BF-47E4-902F-3C13BD100C25}" type="pres">
      <dgm:prSet presAssocID="{1D4D643E-9B30-4F1B-A83D-51343CF909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FDC38F9-FFC2-484F-97D7-0FBDA70EBAB3}" type="pres">
      <dgm:prSet presAssocID="{FB920837-DEA8-4416-94A4-616C76AA73A1}" presName="node" presStyleLbl="node1" presStyleIdx="0" presStyleCnt="5" custScaleX="167361" custScaleY="80835" custLinFactX="-29585" custLinFactNeighborX="-100000" custLinFactNeighborY="-588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875869-6734-4A5F-B046-E39D170793F4}" type="pres">
      <dgm:prSet presAssocID="{3B51D7A4-6F9E-48B7-9FCF-7916D3E9086D}" presName="sibTrans" presStyleCnt="0"/>
      <dgm:spPr/>
    </dgm:pt>
    <dgm:pt modelId="{8AA4734A-8F02-4E13-87DE-234818C5F4F4}" type="pres">
      <dgm:prSet presAssocID="{68A57F48-8D96-45F1-BE89-48C2D03500F4}" presName="node" presStyleLbl="node1" presStyleIdx="1" presStyleCnt="5" custScaleX="177721" custScaleY="80011" custLinFactX="59014" custLinFactY="-87456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C74A8A-642D-49F6-9FA2-0FC223C230F6}" type="pres">
      <dgm:prSet presAssocID="{F5EFA628-51FD-45C2-B4B9-DE265465C950}" presName="sibTrans" presStyleCnt="0"/>
      <dgm:spPr/>
    </dgm:pt>
    <dgm:pt modelId="{B3AC47BC-88DD-49F3-B929-3E3C050042A7}" type="pres">
      <dgm:prSet presAssocID="{18F348A4-13AC-4BCE-A47E-CA669F67BD12}" presName="node" presStyleLbl="node1" presStyleIdx="2" presStyleCnt="5" custScaleX="168192" custScaleY="77827" custLinFactNeighborX="-2478" custLinFactNeighborY="-524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4F99EE-99AE-44F5-9226-9C169D31D462}" type="pres">
      <dgm:prSet presAssocID="{8913D268-1AD9-4F6B-948C-20616CFE4495}" presName="sibTrans" presStyleCnt="0"/>
      <dgm:spPr/>
    </dgm:pt>
    <dgm:pt modelId="{92CCE00F-1A8A-4BE9-A8BE-4FE382FB7798}" type="pres">
      <dgm:prSet presAssocID="{29A86810-BB2A-48F7-A2B4-00A0A756079C}" presName="node" presStyleLbl="node1" presStyleIdx="3" presStyleCnt="5" custScaleX="179698" custScaleY="78116" custLinFactNeighborX="4651" custLinFactNeighborY="-535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226ECA-34AA-4EF2-B40A-2A9811638746}" type="pres">
      <dgm:prSet presAssocID="{0A489F79-B064-4EAD-A0C8-239A5B014878}" presName="sibTrans" presStyleCnt="0"/>
      <dgm:spPr/>
    </dgm:pt>
    <dgm:pt modelId="{DB64ACB1-CEDD-4509-A2F7-6783283B54FE}" type="pres">
      <dgm:prSet presAssocID="{7E5C035B-E243-4BE1-8085-2D230E9FE9FD}" presName="node" presStyleLbl="node1" presStyleIdx="4" presStyleCnt="5" custScaleX="359298" custLinFactNeighborX="-98865" custLinFactNeighborY="-446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5033EEB-DD4D-48BC-9BCB-D935B12D1555}" type="presOf" srcId="{18F348A4-13AC-4BCE-A47E-CA669F67BD12}" destId="{B3AC47BC-88DD-49F3-B929-3E3C050042A7}" srcOrd="0" destOrd="0" presId="urn:microsoft.com/office/officeart/2005/8/layout/default"/>
    <dgm:cxn modelId="{D4E23B65-5BFC-404E-94D2-51498C5165AA}" srcId="{1D4D643E-9B30-4F1B-A83D-51343CF9094C}" destId="{18F348A4-13AC-4BCE-A47E-CA669F67BD12}" srcOrd="2" destOrd="0" parTransId="{885C62DC-5873-423D-ABE0-6C1FFC1865CB}" sibTransId="{8913D268-1AD9-4F6B-948C-20616CFE4495}"/>
    <dgm:cxn modelId="{CC3C3DC0-3095-49CF-82EA-6C6A1753A1AC}" srcId="{1D4D643E-9B30-4F1B-A83D-51343CF9094C}" destId="{7E5C035B-E243-4BE1-8085-2D230E9FE9FD}" srcOrd="4" destOrd="0" parTransId="{13821865-F234-4B6E-B08F-AD9CE9EFACD4}" sibTransId="{7C94AF4B-8C77-4A9F-BA60-A1D9D3FF0724}"/>
    <dgm:cxn modelId="{124D7B8C-8F67-43E0-A818-D02E411E4EE5}" type="presOf" srcId="{1D4D643E-9B30-4F1B-A83D-51343CF9094C}" destId="{51D759A8-27BF-47E4-902F-3C13BD100C25}" srcOrd="0" destOrd="0" presId="urn:microsoft.com/office/officeart/2005/8/layout/default"/>
    <dgm:cxn modelId="{39C3216B-ECE1-4474-96A9-6FD96E1C0D1D}" type="presOf" srcId="{FB920837-DEA8-4416-94A4-616C76AA73A1}" destId="{4FDC38F9-FFC2-484F-97D7-0FBDA70EBAB3}" srcOrd="0" destOrd="0" presId="urn:microsoft.com/office/officeart/2005/8/layout/default"/>
    <dgm:cxn modelId="{04EC1CCB-443D-4451-934D-C4CB2FFD0FE8}" srcId="{1D4D643E-9B30-4F1B-A83D-51343CF9094C}" destId="{FB920837-DEA8-4416-94A4-616C76AA73A1}" srcOrd="0" destOrd="0" parTransId="{E9717C7C-0466-4FB3-97C1-BFDF246BF415}" sibTransId="{3B51D7A4-6F9E-48B7-9FCF-7916D3E9086D}"/>
    <dgm:cxn modelId="{5897CD40-336D-48F2-8FC8-FCDEDEB78983}" type="presOf" srcId="{7E5C035B-E243-4BE1-8085-2D230E9FE9FD}" destId="{DB64ACB1-CEDD-4509-A2F7-6783283B54FE}" srcOrd="0" destOrd="0" presId="urn:microsoft.com/office/officeart/2005/8/layout/default"/>
    <dgm:cxn modelId="{4ABB8508-63EB-4121-B3F7-AA83DB986334}" srcId="{1D4D643E-9B30-4F1B-A83D-51343CF9094C}" destId="{29A86810-BB2A-48F7-A2B4-00A0A756079C}" srcOrd="3" destOrd="0" parTransId="{D59F9609-72DB-46CE-B2FF-408BE88E8E22}" sibTransId="{0A489F79-B064-4EAD-A0C8-239A5B014878}"/>
    <dgm:cxn modelId="{41B67C1A-EBAA-4C4C-AB7E-586C684494C3}" srcId="{1D4D643E-9B30-4F1B-A83D-51343CF9094C}" destId="{68A57F48-8D96-45F1-BE89-48C2D03500F4}" srcOrd="1" destOrd="0" parTransId="{7112B431-576A-4A75-8C79-D7014C5A946B}" sibTransId="{F5EFA628-51FD-45C2-B4B9-DE265465C950}"/>
    <dgm:cxn modelId="{82D79858-D7A2-48A6-9F23-16803E51E48C}" type="presOf" srcId="{29A86810-BB2A-48F7-A2B4-00A0A756079C}" destId="{92CCE00F-1A8A-4BE9-A8BE-4FE382FB7798}" srcOrd="0" destOrd="0" presId="urn:microsoft.com/office/officeart/2005/8/layout/default"/>
    <dgm:cxn modelId="{534D35F0-1EDB-4788-8D33-5BC696FA00B4}" type="presOf" srcId="{68A57F48-8D96-45F1-BE89-48C2D03500F4}" destId="{8AA4734A-8F02-4E13-87DE-234818C5F4F4}" srcOrd="0" destOrd="0" presId="urn:microsoft.com/office/officeart/2005/8/layout/default"/>
    <dgm:cxn modelId="{26083EB8-A464-443C-9AB0-732D1A642ED7}" type="presParOf" srcId="{51D759A8-27BF-47E4-902F-3C13BD100C25}" destId="{4FDC38F9-FFC2-484F-97D7-0FBDA70EBAB3}" srcOrd="0" destOrd="0" presId="urn:microsoft.com/office/officeart/2005/8/layout/default"/>
    <dgm:cxn modelId="{95A23834-8FC8-4B94-963A-A0A8EDED0937}" type="presParOf" srcId="{51D759A8-27BF-47E4-902F-3C13BD100C25}" destId="{57875869-6734-4A5F-B046-E39D170793F4}" srcOrd="1" destOrd="0" presId="urn:microsoft.com/office/officeart/2005/8/layout/default"/>
    <dgm:cxn modelId="{BACC3C68-D937-49B3-9EA5-8F9A43A6C59D}" type="presParOf" srcId="{51D759A8-27BF-47E4-902F-3C13BD100C25}" destId="{8AA4734A-8F02-4E13-87DE-234818C5F4F4}" srcOrd="2" destOrd="0" presId="urn:microsoft.com/office/officeart/2005/8/layout/default"/>
    <dgm:cxn modelId="{7C35B00D-E967-4FBF-B12E-21AA38C389A2}" type="presParOf" srcId="{51D759A8-27BF-47E4-902F-3C13BD100C25}" destId="{51C74A8A-642D-49F6-9FA2-0FC223C230F6}" srcOrd="3" destOrd="0" presId="urn:microsoft.com/office/officeart/2005/8/layout/default"/>
    <dgm:cxn modelId="{C805065C-1815-4418-A7CC-75F0028269C7}" type="presParOf" srcId="{51D759A8-27BF-47E4-902F-3C13BD100C25}" destId="{B3AC47BC-88DD-49F3-B929-3E3C050042A7}" srcOrd="4" destOrd="0" presId="urn:microsoft.com/office/officeart/2005/8/layout/default"/>
    <dgm:cxn modelId="{3AA429D1-D9AC-4D6E-AFD7-FA6A09676A00}" type="presParOf" srcId="{51D759A8-27BF-47E4-902F-3C13BD100C25}" destId="{514F99EE-99AE-44F5-9226-9C169D31D462}" srcOrd="5" destOrd="0" presId="urn:microsoft.com/office/officeart/2005/8/layout/default"/>
    <dgm:cxn modelId="{E3B66747-B420-41D7-B114-A3697711CB22}" type="presParOf" srcId="{51D759A8-27BF-47E4-902F-3C13BD100C25}" destId="{92CCE00F-1A8A-4BE9-A8BE-4FE382FB7798}" srcOrd="6" destOrd="0" presId="urn:microsoft.com/office/officeart/2005/8/layout/default"/>
    <dgm:cxn modelId="{BE5A11CF-F3BC-418D-A6DB-251793423F22}" type="presParOf" srcId="{51D759A8-27BF-47E4-902F-3C13BD100C25}" destId="{43226ECA-34AA-4EF2-B40A-2A9811638746}" srcOrd="7" destOrd="0" presId="urn:microsoft.com/office/officeart/2005/8/layout/default"/>
    <dgm:cxn modelId="{27E65B4A-D1DC-44A9-91B0-3D81F7E7D229}" type="presParOf" srcId="{51D759A8-27BF-47E4-902F-3C13BD100C25}" destId="{DB64ACB1-CEDD-4509-A2F7-6783283B54F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D7DB83-F1DA-4F71-93D2-F998A136FE1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5C4494-1B6F-49CD-9AA7-6C245EFA60C0}">
      <dgm:prSet custT="1"/>
      <dgm:spPr/>
      <dgm:t>
        <a:bodyPr/>
        <a:lstStyle/>
        <a:p>
          <a:pPr rtl="0"/>
          <a:r>
            <a:rPr lang="de-DE" sz="3000" dirty="0" smtClean="0"/>
            <a:t>The </a:t>
          </a:r>
          <a:r>
            <a:rPr lang="de-DE" sz="3000" dirty="0" err="1" smtClean="0"/>
            <a:t>camera</a:t>
          </a:r>
          <a:r>
            <a:rPr lang="de-DE" sz="3000" dirty="0" smtClean="0"/>
            <a:t> </a:t>
          </a:r>
          <a:r>
            <a:rPr lang="de-DE" sz="3000" dirty="0" err="1" smtClean="0"/>
            <a:t>is</a:t>
          </a:r>
          <a:r>
            <a:rPr lang="de-DE" sz="3000" dirty="0" smtClean="0"/>
            <a:t> like a </a:t>
          </a:r>
          <a:r>
            <a:rPr lang="de-DE" sz="3000" dirty="0" err="1" smtClean="0"/>
            <a:t>fly</a:t>
          </a:r>
          <a:r>
            <a:rPr lang="de-DE" sz="3000" dirty="0" smtClean="0"/>
            <a:t> on </a:t>
          </a:r>
          <a:r>
            <a:rPr lang="de-DE" sz="3000" dirty="0" err="1" smtClean="0"/>
            <a:t>the</a:t>
          </a:r>
          <a:r>
            <a:rPr lang="de-DE" sz="3000" dirty="0" smtClean="0"/>
            <a:t> wall  </a:t>
          </a:r>
          <a:endParaRPr lang="de-DE" sz="3000" dirty="0"/>
        </a:p>
      </dgm:t>
    </dgm:pt>
    <dgm:pt modelId="{BB494DBA-009C-4786-863F-900844A6F524}" type="parTrans" cxnId="{71342F9C-902E-4EAE-B92F-911E7CDB76E5}">
      <dgm:prSet/>
      <dgm:spPr/>
      <dgm:t>
        <a:bodyPr/>
        <a:lstStyle/>
        <a:p>
          <a:endParaRPr lang="de-DE"/>
        </a:p>
      </dgm:t>
    </dgm:pt>
    <dgm:pt modelId="{ECFCF1B4-3C29-44A4-A457-6441271E4540}" type="sibTrans" cxnId="{71342F9C-902E-4EAE-B92F-911E7CDB76E5}">
      <dgm:prSet/>
      <dgm:spPr/>
      <dgm:t>
        <a:bodyPr/>
        <a:lstStyle/>
        <a:p>
          <a:endParaRPr lang="de-DE"/>
        </a:p>
      </dgm:t>
    </dgm:pt>
    <dgm:pt modelId="{8429D56E-9006-421F-BA60-5A1371F2C82A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de-DE" sz="3000" dirty="0" smtClean="0"/>
            <a:t>BUT: </a:t>
          </a:r>
          <a:r>
            <a:rPr lang="de-DE" sz="3000" dirty="0" err="1" smtClean="0"/>
            <a:t>Documentaries</a:t>
          </a:r>
          <a:r>
            <a:rPr lang="de-DE" sz="3000" dirty="0" smtClean="0"/>
            <a:t> </a:t>
          </a:r>
          <a:r>
            <a:rPr lang="de-DE" sz="3000" dirty="0" err="1" smtClean="0"/>
            <a:t>aren‘t</a:t>
          </a:r>
          <a:r>
            <a:rPr lang="de-DE" sz="3000" dirty="0" smtClean="0"/>
            <a:t> </a:t>
          </a:r>
          <a:r>
            <a:rPr lang="de-DE" sz="3000" dirty="0" err="1" smtClean="0"/>
            <a:t>able</a:t>
          </a:r>
          <a:r>
            <a:rPr lang="de-DE" sz="3000" dirty="0" smtClean="0"/>
            <a:t> </a:t>
          </a:r>
          <a:r>
            <a:rPr lang="de-DE" sz="3000" dirty="0" err="1" smtClean="0"/>
            <a:t>to</a:t>
          </a:r>
          <a:r>
            <a:rPr lang="de-DE" sz="3000" dirty="0" smtClean="0"/>
            <a:t> </a:t>
          </a:r>
          <a:r>
            <a:rPr lang="de-DE" sz="3000" dirty="0" err="1" smtClean="0"/>
            <a:t>show</a:t>
          </a:r>
          <a:r>
            <a:rPr lang="de-DE" sz="3000" dirty="0" smtClean="0"/>
            <a:t> </a:t>
          </a:r>
          <a:r>
            <a:rPr lang="de-DE" sz="3000" dirty="0" err="1" smtClean="0"/>
            <a:t>reality</a:t>
          </a:r>
          <a:r>
            <a:rPr lang="de-DE" sz="3000" dirty="0" smtClean="0"/>
            <a:t> </a:t>
          </a:r>
          <a:r>
            <a:rPr lang="de-DE" sz="3000" dirty="0" err="1" smtClean="0"/>
            <a:t>without</a:t>
          </a:r>
          <a:r>
            <a:rPr lang="de-DE" sz="3000" dirty="0" smtClean="0"/>
            <a:t> a </a:t>
          </a:r>
          <a:r>
            <a:rPr lang="de-DE" sz="3000" dirty="0" err="1" smtClean="0"/>
            <a:t>filter</a:t>
          </a:r>
          <a:r>
            <a:rPr lang="de-DE" sz="3000" dirty="0" smtClean="0"/>
            <a:t>.</a:t>
          </a:r>
          <a:endParaRPr lang="de-DE" sz="3000" dirty="0"/>
        </a:p>
      </dgm:t>
    </dgm:pt>
    <dgm:pt modelId="{61E346B7-A527-457C-BEE8-B698BDA29D67}" type="parTrans" cxnId="{829987EB-0D81-4A0C-B348-60341BBD1ED4}">
      <dgm:prSet/>
      <dgm:spPr/>
      <dgm:t>
        <a:bodyPr/>
        <a:lstStyle/>
        <a:p>
          <a:endParaRPr lang="de-DE"/>
        </a:p>
      </dgm:t>
    </dgm:pt>
    <dgm:pt modelId="{6CA3FCF4-AB16-4E4E-8A46-A8E8BB210EA8}" type="sibTrans" cxnId="{829987EB-0D81-4A0C-B348-60341BBD1ED4}">
      <dgm:prSet/>
      <dgm:spPr/>
      <dgm:t>
        <a:bodyPr/>
        <a:lstStyle/>
        <a:p>
          <a:endParaRPr lang="de-DE"/>
        </a:p>
      </dgm:t>
    </dgm:pt>
    <dgm:pt modelId="{9635EA91-F28A-4510-BC19-76B01CC98BBB}" type="pres">
      <dgm:prSet presAssocID="{C8D7DB83-F1DA-4F71-93D2-F998A136FE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7ED2E75-584A-444A-8FC7-F8C526E05F9F}" type="pres">
      <dgm:prSet presAssocID="{A45C4494-1B6F-49CD-9AA7-6C245EFA60C0}" presName="linNode" presStyleCnt="0"/>
      <dgm:spPr/>
    </dgm:pt>
    <dgm:pt modelId="{4EEB2A69-8784-4F88-BC7B-2B5C9B1EAEC4}" type="pres">
      <dgm:prSet presAssocID="{A45C4494-1B6F-49CD-9AA7-6C245EFA60C0}" presName="parentText" presStyleLbl="node1" presStyleIdx="0" presStyleCnt="2" custScaleX="277778" custLinFactNeighborX="136" custLinFactNeighborY="-1329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DE5F60F-84A5-4969-8E83-86B07E2672BB}" type="pres">
      <dgm:prSet presAssocID="{ECFCF1B4-3C29-44A4-A457-6441271E4540}" presName="sp" presStyleCnt="0"/>
      <dgm:spPr/>
    </dgm:pt>
    <dgm:pt modelId="{E4F35770-CEC0-4E26-BA80-40192EA160DD}" type="pres">
      <dgm:prSet presAssocID="{8429D56E-9006-421F-BA60-5A1371F2C82A}" presName="linNode" presStyleCnt="0"/>
      <dgm:spPr/>
    </dgm:pt>
    <dgm:pt modelId="{D6CEDF71-510E-45BC-BFD5-3C80EDEC21FF}" type="pres">
      <dgm:prSet presAssocID="{8429D56E-9006-421F-BA60-5A1371F2C82A}" presName="parentText" presStyleLbl="node1" presStyleIdx="1" presStyleCnt="2" custScaleX="276689" custLinFactNeighborX="85230" custLinFactNeighborY="-121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29987EB-0D81-4A0C-B348-60341BBD1ED4}" srcId="{C8D7DB83-F1DA-4F71-93D2-F998A136FE1E}" destId="{8429D56E-9006-421F-BA60-5A1371F2C82A}" srcOrd="1" destOrd="0" parTransId="{61E346B7-A527-457C-BEE8-B698BDA29D67}" sibTransId="{6CA3FCF4-AB16-4E4E-8A46-A8E8BB210EA8}"/>
    <dgm:cxn modelId="{71342F9C-902E-4EAE-B92F-911E7CDB76E5}" srcId="{C8D7DB83-F1DA-4F71-93D2-F998A136FE1E}" destId="{A45C4494-1B6F-49CD-9AA7-6C245EFA60C0}" srcOrd="0" destOrd="0" parTransId="{BB494DBA-009C-4786-863F-900844A6F524}" sibTransId="{ECFCF1B4-3C29-44A4-A457-6441271E4540}"/>
    <dgm:cxn modelId="{44EA1233-7583-4ACD-8AF2-217CED3AC436}" type="presOf" srcId="{C8D7DB83-F1DA-4F71-93D2-F998A136FE1E}" destId="{9635EA91-F28A-4510-BC19-76B01CC98BBB}" srcOrd="0" destOrd="0" presId="urn:microsoft.com/office/officeart/2005/8/layout/vList5"/>
    <dgm:cxn modelId="{9A27C08A-53B8-4DDA-8F9A-8D9437CE5EF9}" type="presOf" srcId="{A45C4494-1B6F-49CD-9AA7-6C245EFA60C0}" destId="{4EEB2A69-8784-4F88-BC7B-2B5C9B1EAEC4}" srcOrd="0" destOrd="0" presId="urn:microsoft.com/office/officeart/2005/8/layout/vList5"/>
    <dgm:cxn modelId="{4DD0ABF3-D5F7-4486-9C72-7E08FD7B1FAF}" type="presOf" srcId="{8429D56E-9006-421F-BA60-5A1371F2C82A}" destId="{D6CEDF71-510E-45BC-BFD5-3C80EDEC21FF}" srcOrd="0" destOrd="0" presId="urn:microsoft.com/office/officeart/2005/8/layout/vList5"/>
    <dgm:cxn modelId="{0CC5522D-3743-4CCC-8F08-CFD797DD6E0C}" type="presParOf" srcId="{9635EA91-F28A-4510-BC19-76B01CC98BBB}" destId="{07ED2E75-584A-444A-8FC7-F8C526E05F9F}" srcOrd="0" destOrd="0" presId="urn:microsoft.com/office/officeart/2005/8/layout/vList5"/>
    <dgm:cxn modelId="{AF670391-2E0F-41C9-ACA4-00801DDFE8A2}" type="presParOf" srcId="{07ED2E75-584A-444A-8FC7-F8C526E05F9F}" destId="{4EEB2A69-8784-4F88-BC7B-2B5C9B1EAEC4}" srcOrd="0" destOrd="0" presId="urn:microsoft.com/office/officeart/2005/8/layout/vList5"/>
    <dgm:cxn modelId="{3D4D7A13-1BDB-45B9-BF64-3AA304D84159}" type="presParOf" srcId="{9635EA91-F28A-4510-BC19-76B01CC98BBB}" destId="{6DE5F60F-84A5-4969-8E83-86B07E2672BB}" srcOrd="1" destOrd="0" presId="urn:microsoft.com/office/officeart/2005/8/layout/vList5"/>
    <dgm:cxn modelId="{6744D797-69B3-4961-88B1-4007AE9BB8BA}" type="presParOf" srcId="{9635EA91-F28A-4510-BC19-76B01CC98BBB}" destId="{E4F35770-CEC0-4E26-BA80-40192EA160DD}" srcOrd="2" destOrd="0" presId="urn:microsoft.com/office/officeart/2005/8/layout/vList5"/>
    <dgm:cxn modelId="{86FC2817-BAD0-4C1B-9013-C729F7B358EF}" type="presParOf" srcId="{E4F35770-CEC0-4E26-BA80-40192EA160DD}" destId="{D6CEDF71-510E-45BC-BFD5-3C80EDEC21F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D7DB83-F1DA-4F71-93D2-F998A136FE1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52B454A-0106-463F-B6B5-C5441A6E6D44}">
      <dgm:prSet custT="1"/>
      <dgm:spPr/>
      <dgm:t>
        <a:bodyPr/>
        <a:lstStyle/>
        <a:p>
          <a:pPr rtl="0"/>
          <a:r>
            <a:rPr lang="de-DE" sz="3000" dirty="0" err="1" smtClean="0"/>
            <a:t>Documentaries</a:t>
          </a:r>
          <a:r>
            <a:rPr lang="de-DE" sz="3000" dirty="0" smtClean="0"/>
            <a:t> </a:t>
          </a:r>
          <a:r>
            <a:rPr lang="de-DE" sz="3000" dirty="0" err="1" smtClean="0"/>
            <a:t>are</a:t>
          </a:r>
          <a:r>
            <a:rPr lang="de-DE" sz="3000" dirty="0" smtClean="0"/>
            <a:t> </a:t>
          </a:r>
          <a:r>
            <a:rPr lang="de-DE" sz="3000" dirty="0" err="1" smtClean="0"/>
            <a:t>windows</a:t>
          </a:r>
          <a:r>
            <a:rPr lang="de-DE" sz="3000" dirty="0" smtClean="0"/>
            <a:t> </a:t>
          </a:r>
          <a:r>
            <a:rPr lang="de-DE" sz="3000" dirty="0" err="1" smtClean="0"/>
            <a:t>to</a:t>
          </a:r>
          <a:r>
            <a:rPr lang="de-DE" sz="3000" dirty="0" smtClean="0"/>
            <a:t> </a:t>
          </a:r>
          <a:r>
            <a:rPr lang="de-DE" sz="3000" dirty="0" err="1" smtClean="0"/>
            <a:t>the</a:t>
          </a:r>
          <a:r>
            <a:rPr lang="de-DE" sz="3000" dirty="0" smtClean="0"/>
            <a:t> </a:t>
          </a:r>
          <a:r>
            <a:rPr lang="de-DE" sz="3000" dirty="0" err="1" smtClean="0"/>
            <a:t>world</a:t>
          </a:r>
          <a:endParaRPr lang="de-DE" sz="3000" dirty="0"/>
        </a:p>
      </dgm:t>
    </dgm:pt>
    <dgm:pt modelId="{C9E3CD60-B802-43B9-8425-2F378F92BC7A}" type="parTrans" cxnId="{F9806357-1C7D-4E45-8086-F1E913CF3F6F}">
      <dgm:prSet/>
      <dgm:spPr/>
      <dgm:t>
        <a:bodyPr/>
        <a:lstStyle/>
        <a:p>
          <a:endParaRPr lang="de-DE"/>
        </a:p>
      </dgm:t>
    </dgm:pt>
    <dgm:pt modelId="{8A82EA94-5F72-4620-A851-E4CA4C6BB7F2}" type="sibTrans" cxnId="{F9806357-1C7D-4E45-8086-F1E913CF3F6F}">
      <dgm:prSet/>
      <dgm:spPr/>
      <dgm:t>
        <a:bodyPr/>
        <a:lstStyle/>
        <a:p>
          <a:endParaRPr lang="de-DE"/>
        </a:p>
      </dgm:t>
    </dgm:pt>
    <dgm:pt modelId="{8429D56E-9006-421F-BA60-5A1371F2C82A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de-DE" sz="3000" dirty="0" smtClean="0"/>
            <a:t>BUT: </a:t>
          </a:r>
          <a:r>
            <a:rPr lang="de-DE" sz="3000" dirty="0" err="1" smtClean="0"/>
            <a:t>Each</a:t>
          </a:r>
          <a:r>
            <a:rPr lang="de-DE" sz="3000" dirty="0" smtClean="0"/>
            <a:t> </a:t>
          </a:r>
          <a:r>
            <a:rPr lang="de-DE" sz="3000" dirty="0" err="1" smtClean="0"/>
            <a:t>Documentary</a:t>
          </a:r>
          <a:r>
            <a:rPr lang="de-DE" sz="3000" dirty="0" smtClean="0"/>
            <a:t> </a:t>
          </a:r>
          <a:r>
            <a:rPr lang="de-DE" sz="3000" dirty="0" err="1" smtClean="0"/>
            <a:t>is</a:t>
          </a:r>
          <a:r>
            <a:rPr lang="de-DE" sz="3000" dirty="0" smtClean="0"/>
            <a:t> </a:t>
          </a:r>
          <a:r>
            <a:rPr lang="de-DE" sz="3000" dirty="0" err="1" smtClean="0"/>
            <a:t>the</a:t>
          </a:r>
          <a:r>
            <a:rPr lang="de-DE" sz="3000" dirty="0" smtClean="0"/>
            <a:t> </a:t>
          </a:r>
          <a:r>
            <a:rPr lang="de-DE" sz="3000" dirty="0" err="1" smtClean="0"/>
            <a:t>result</a:t>
          </a:r>
          <a:r>
            <a:rPr lang="de-DE" sz="3000" dirty="0" smtClean="0"/>
            <a:t> </a:t>
          </a:r>
          <a:r>
            <a:rPr lang="de-DE" sz="3000" dirty="0" err="1" smtClean="0"/>
            <a:t>of</a:t>
          </a:r>
          <a:r>
            <a:rPr lang="de-DE" sz="3000" dirty="0" smtClean="0"/>
            <a:t> </a:t>
          </a:r>
          <a:r>
            <a:rPr lang="de-DE" sz="3000" dirty="0" err="1" smtClean="0"/>
            <a:t>uncounted</a:t>
          </a:r>
          <a:r>
            <a:rPr lang="de-DE" sz="3000" dirty="0" smtClean="0"/>
            <a:t> </a:t>
          </a:r>
          <a:r>
            <a:rPr lang="de-DE" sz="3000" dirty="0" err="1" smtClean="0"/>
            <a:t>subjective</a:t>
          </a:r>
          <a:r>
            <a:rPr lang="de-DE" sz="3000" dirty="0" smtClean="0"/>
            <a:t>, </a:t>
          </a:r>
          <a:r>
            <a:rPr lang="de-DE" sz="3000" dirty="0" err="1" smtClean="0"/>
            <a:t>artistic</a:t>
          </a:r>
          <a:r>
            <a:rPr lang="de-DE" sz="3000" dirty="0" smtClean="0"/>
            <a:t> </a:t>
          </a:r>
          <a:r>
            <a:rPr lang="de-DE" sz="3000" dirty="0" err="1" smtClean="0"/>
            <a:t>decisions</a:t>
          </a:r>
          <a:endParaRPr lang="de-DE" sz="3000" dirty="0"/>
        </a:p>
      </dgm:t>
    </dgm:pt>
    <dgm:pt modelId="{61E346B7-A527-457C-BEE8-B698BDA29D67}" type="parTrans" cxnId="{829987EB-0D81-4A0C-B348-60341BBD1ED4}">
      <dgm:prSet/>
      <dgm:spPr/>
      <dgm:t>
        <a:bodyPr/>
        <a:lstStyle/>
        <a:p>
          <a:endParaRPr lang="de-DE"/>
        </a:p>
      </dgm:t>
    </dgm:pt>
    <dgm:pt modelId="{6CA3FCF4-AB16-4E4E-8A46-A8E8BB210EA8}" type="sibTrans" cxnId="{829987EB-0D81-4A0C-B348-60341BBD1ED4}">
      <dgm:prSet/>
      <dgm:spPr/>
      <dgm:t>
        <a:bodyPr/>
        <a:lstStyle/>
        <a:p>
          <a:endParaRPr lang="de-DE"/>
        </a:p>
      </dgm:t>
    </dgm:pt>
    <dgm:pt modelId="{9635EA91-F28A-4510-BC19-76B01CC98BBB}" type="pres">
      <dgm:prSet presAssocID="{C8D7DB83-F1DA-4F71-93D2-F998A136FE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8E49F90-FCF5-403F-92FC-988A308A2514}" type="pres">
      <dgm:prSet presAssocID="{E52B454A-0106-463F-B6B5-C5441A6E6D44}" presName="linNode" presStyleCnt="0"/>
      <dgm:spPr/>
    </dgm:pt>
    <dgm:pt modelId="{587C4CB8-D278-428D-BA27-4A51D26E00B6}" type="pres">
      <dgm:prSet presAssocID="{E52B454A-0106-463F-B6B5-C5441A6E6D44}" presName="parentText" presStyleLbl="node1" presStyleIdx="0" presStyleCnt="2" custScaleX="277778" custLinFactNeighborX="83809" custLinFactNeighborY="-6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986413A-F777-4482-8B6C-CF8213158B07}" type="pres">
      <dgm:prSet presAssocID="{8A82EA94-5F72-4620-A851-E4CA4C6BB7F2}" presName="sp" presStyleCnt="0"/>
      <dgm:spPr/>
    </dgm:pt>
    <dgm:pt modelId="{E4F35770-CEC0-4E26-BA80-40192EA160DD}" type="pres">
      <dgm:prSet presAssocID="{8429D56E-9006-421F-BA60-5A1371F2C82A}" presName="linNode" presStyleCnt="0"/>
      <dgm:spPr/>
    </dgm:pt>
    <dgm:pt modelId="{D6CEDF71-510E-45BC-BFD5-3C80EDEC21FF}" type="pres">
      <dgm:prSet presAssocID="{8429D56E-9006-421F-BA60-5A1371F2C82A}" presName="parentText" presStyleLbl="node1" presStyleIdx="1" presStyleCnt="2" custScaleX="276689" custLinFactNeighborX="85230" custLinFactNeighborY="-121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8108998-A789-457E-A4CA-54FF94C3CEA5}" type="presOf" srcId="{8429D56E-9006-421F-BA60-5A1371F2C82A}" destId="{D6CEDF71-510E-45BC-BFD5-3C80EDEC21FF}" srcOrd="0" destOrd="0" presId="urn:microsoft.com/office/officeart/2005/8/layout/vList5"/>
    <dgm:cxn modelId="{829987EB-0D81-4A0C-B348-60341BBD1ED4}" srcId="{C8D7DB83-F1DA-4F71-93D2-F998A136FE1E}" destId="{8429D56E-9006-421F-BA60-5A1371F2C82A}" srcOrd="1" destOrd="0" parTransId="{61E346B7-A527-457C-BEE8-B698BDA29D67}" sibTransId="{6CA3FCF4-AB16-4E4E-8A46-A8E8BB210EA8}"/>
    <dgm:cxn modelId="{F9806357-1C7D-4E45-8086-F1E913CF3F6F}" srcId="{C8D7DB83-F1DA-4F71-93D2-F998A136FE1E}" destId="{E52B454A-0106-463F-B6B5-C5441A6E6D44}" srcOrd="0" destOrd="0" parTransId="{C9E3CD60-B802-43B9-8425-2F378F92BC7A}" sibTransId="{8A82EA94-5F72-4620-A851-E4CA4C6BB7F2}"/>
    <dgm:cxn modelId="{5E068D5B-C74B-4317-B244-21CF8566E8B6}" type="presOf" srcId="{E52B454A-0106-463F-B6B5-C5441A6E6D44}" destId="{587C4CB8-D278-428D-BA27-4A51D26E00B6}" srcOrd="0" destOrd="0" presId="urn:microsoft.com/office/officeart/2005/8/layout/vList5"/>
    <dgm:cxn modelId="{55D14B69-27F3-446E-B789-FC4324324256}" type="presOf" srcId="{C8D7DB83-F1DA-4F71-93D2-F998A136FE1E}" destId="{9635EA91-F28A-4510-BC19-76B01CC98BBB}" srcOrd="0" destOrd="0" presId="urn:microsoft.com/office/officeart/2005/8/layout/vList5"/>
    <dgm:cxn modelId="{73E407FF-798F-45DA-809B-B15611A09D36}" type="presParOf" srcId="{9635EA91-F28A-4510-BC19-76B01CC98BBB}" destId="{F8E49F90-FCF5-403F-92FC-988A308A2514}" srcOrd="0" destOrd="0" presId="urn:microsoft.com/office/officeart/2005/8/layout/vList5"/>
    <dgm:cxn modelId="{FCB648F1-1DDF-4657-8259-7B4E1DB39779}" type="presParOf" srcId="{F8E49F90-FCF5-403F-92FC-988A308A2514}" destId="{587C4CB8-D278-428D-BA27-4A51D26E00B6}" srcOrd="0" destOrd="0" presId="urn:microsoft.com/office/officeart/2005/8/layout/vList5"/>
    <dgm:cxn modelId="{6B6B9194-C45B-4CE6-9CBB-B6CC84A80EF0}" type="presParOf" srcId="{9635EA91-F28A-4510-BC19-76B01CC98BBB}" destId="{1986413A-F777-4482-8B6C-CF8213158B07}" srcOrd="1" destOrd="0" presId="urn:microsoft.com/office/officeart/2005/8/layout/vList5"/>
    <dgm:cxn modelId="{3E049861-F347-42A3-BD6F-AD49B51A19EB}" type="presParOf" srcId="{9635EA91-F28A-4510-BC19-76B01CC98BBB}" destId="{E4F35770-CEC0-4E26-BA80-40192EA160DD}" srcOrd="2" destOrd="0" presId="urn:microsoft.com/office/officeart/2005/8/layout/vList5"/>
    <dgm:cxn modelId="{1F6FE001-3142-459E-BE1D-F4846846A167}" type="presParOf" srcId="{E4F35770-CEC0-4E26-BA80-40192EA160DD}" destId="{D6CEDF71-510E-45BC-BFD5-3C80EDEC21F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D7DB83-F1DA-4F71-93D2-F998A136FE1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52B454A-0106-463F-B6B5-C5441A6E6D44}">
      <dgm:prSet custT="1"/>
      <dgm:spPr/>
      <dgm:t>
        <a:bodyPr/>
        <a:lstStyle/>
        <a:p>
          <a:pPr rtl="0"/>
          <a:r>
            <a:rPr lang="de-DE" sz="3000" dirty="0" err="1" smtClean="0"/>
            <a:t>Documentaries</a:t>
          </a:r>
          <a:r>
            <a:rPr lang="de-DE" sz="3000" dirty="0" smtClean="0"/>
            <a:t> </a:t>
          </a:r>
          <a:r>
            <a:rPr lang="de-DE" sz="3000" dirty="0" err="1" smtClean="0"/>
            <a:t>enable</a:t>
          </a:r>
          <a:r>
            <a:rPr lang="de-DE" sz="3000" dirty="0" smtClean="0"/>
            <a:t> </a:t>
          </a:r>
          <a:r>
            <a:rPr lang="de-DE" sz="3000" dirty="0" err="1" smtClean="0"/>
            <a:t>us</a:t>
          </a:r>
          <a:r>
            <a:rPr lang="de-DE" sz="3000" dirty="0" smtClean="0"/>
            <a:t> </a:t>
          </a:r>
          <a:r>
            <a:rPr lang="de-DE" sz="3000" dirty="0" err="1" smtClean="0"/>
            <a:t>to</a:t>
          </a:r>
          <a:r>
            <a:rPr lang="de-DE" sz="3000" dirty="0" smtClean="0"/>
            <a:t> </a:t>
          </a:r>
          <a:r>
            <a:rPr lang="de-DE" sz="3000" dirty="0" err="1" smtClean="0"/>
            <a:t>see</a:t>
          </a:r>
          <a:r>
            <a:rPr lang="de-DE" sz="3000" dirty="0" smtClean="0"/>
            <a:t> </a:t>
          </a:r>
          <a:r>
            <a:rPr lang="de-DE" sz="3000" dirty="0" err="1" smtClean="0"/>
            <a:t>what‘s</a:t>
          </a:r>
          <a:r>
            <a:rPr lang="de-DE" sz="3000" dirty="0" smtClean="0"/>
            <a:t> </a:t>
          </a:r>
          <a:r>
            <a:rPr lang="de-DE" sz="3000" dirty="0" err="1" smtClean="0"/>
            <a:t>really</a:t>
          </a:r>
          <a:r>
            <a:rPr lang="de-DE" sz="3000" dirty="0" smtClean="0"/>
            <a:t> </a:t>
          </a:r>
          <a:r>
            <a:rPr lang="de-DE" sz="3000" dirty="0" err="1" smtClean="0"/>
            <a:t>going</a:t>
          </a:r>
          <a:r>
            <a:rPr lang="de-DE" sz="3000" dirty="0" smtClean="0"/>
            <a:t> on</a:t>
          </a:r>
          <a:endParaRPr lang="de-DE" sz="3000" dirty="0"/>
        </a:p>
      </dgm:t>
    </dgm:pt>
    <dgm:pt modelId="{C9E3CD60-B802-43B9-8425-2F378F92BC7A}" type="parTrans" cxnId="{F9806357-1C7D-4E45-8086-F1E913CF3F6F}">
      <dgm:prSet/>
      <dgm:spPr/>
      <dgm:t>
        <a:bodyPr/>
        <a:lstStyle/>
        <a:p>
          <a:endParaRPr lang="de-DE"/>
        </a:p>
      </dgm:t>
    </dgm:pt>
    <dgm:pt modelId="{8A82EA94-5F72-4620-A851-E4CA4C6BB7F2}" type="sibTrans" cxnId="{F9806357-1C7D-4E45-8086-F1E913CF3F6F}">
      <dgm:prSet/>
      <dgm:spPr/>
      <dgm:t>
        <a:bodyPr/>
        <a:lstStyle/>
        <a:p>
          <a:endParaRPr lang="de-DE"/>
        </a:p>
      </dgm:t>
    </dgm:pt>
    <dgm:pt modelId="{92458D8D-F7BF-4D4C-ACBE-279AF98E7E37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de-DE" sz="3000" dirty="0" smtClean="0"/>
            <a:t>BUT: </a:t>
          </a:r>
          <a:r>
            <a:rPr lang="de-DE" sz="3000" dirty="0" err="1" smtClean="0"/>
            <a:t>Documentaries</a:t>
          </a:r>
          <a:r>
            <a:rPr lang="de-DE" sz="3000" dirty="0" smtClean="0"/>
            <a:t> </a:t>
          </a:r>
          <a:r>
            <a:rPr lang="de-DE" sz="3000" dirty="0" err="1" smtClean="0"/>
            <a:t>aren‘t</a:t>
          </a:r>
          <a:r>
            <a:rPr lang="de-DE" sz="3000" dirty="0" smtClean="0"/>
            <a:t> </a:t>
          </a:r>
          <a:r>
            <a:rPr lang="de-DE" sz="3000" dirty="0" err="1" smtClean="0"/>
            <a:t>able</a:t>
          </a:r>
          <a:r>
            <a:rPr lang="de-DE" sz="3000" dirty="0" smtClean="0"/>
            <a:t> </a:t>
          </a:r>
          <a:r>
            <a:rPr lang="de-DE" sz="3000" dirty="0" err="1" smtClean="0"/>
            <a:t>to</a:t>
          </a:r>
          <a:r>
            <a:rPr lang="de-DE" sz="3000" dirty="0" smtClean="0"/>
            <a:t> </a:t>
          </a:r>
          <a:r>
            <a:rPr lang="de-DE" sz="3000" dirty="0" err="1" smtClean="0"/>
            <a:t>show</a:t>
          </a:r>
          <a:r>
            <a:rPr lang="de-DE" sz="3000" dirty="0" smtClean="0"/>
            <a:t> </a:t>
          </a:r>
          <a:r>
            <a:rPr lang="de-DE" sz="3000" dirty="0" err="1" smtClean="0"/>
            <a:t>reality</a:t>
          </a:r>
          <a:r>
            <a:rPr lang="de-DE" sz="3000" dirty="0" smtClean="0"/>
            <a:t> </a:t>
          </a:r>
          <a:r>
            <a:rPr lang="de-DE" sz="3000" dirty="0" err="1" smtClean="0"/>
            <a:t>without</a:t>
          </a:r>
          <a:r>
            <a:rPr lang="de-DE" sz="3000" dirty="0" smtClean="0"/>
            <a:t> a </a:t>
          </a:r>
          <a:r>
            <a:rPr lang="de-DE" sz="3000" dirty="0" err="1" smtClean="0"/>
            <a:t>filter</a:t>
          </a:r>
          <a:r>
            <a:rPr lang="de-DE" sz="3000" dirty="0" smtClean="0"/>
            <a:t>.</a:t>
          </a:r>
          <a:endParaRPr lang="de-DE" sz="3000" dirty="0"/>
        </a:p>
      </dgm:t>
    </dgm:pt>
    <dgm:pt modelId="{A035B369-C915-42EF-B71B-18DFF83A84EF}" type="parTrans" cxnId="{49100365-B493-4924-AB90-E11610BB5770}">
      <dgm:prSet/>
      <dgm:spPr/>
      <dgm:t>
        <a:bodyPr/>
        <a:lstStyle/>
        <a:p>
          <a:endParaRPr lang="de-DE"/>
        </a:p>
      </dgm:t>
    </dgm:pt>
    <dgm:pt modelId="{887E14FF-AC21-4D0F-A159-29EC7D02CFFF}" type="sibTrans" cxnId="{49100365-B493-4924-AB90-E11610BB5770}">
      <dgm:prSet/>
      <dgm:spPr/>
      <dgm:t>
        <a:bodyPr/>
        <a:lstStyle/>
        <a:p>
          <a:endParaRPr lang="de-DE"/>
        </a:p>
      </dgm:t>
    </dgm:pt>
    <dgm:pt modelId="{9635EA91-F28A-4510-BC19-76B01CC98BBB}" type="pres">
      <dgm:prSet presAssocID="{C8D7DB83-F1DA-4F71-93D2-F998A136FE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8E49F90-FCF5-403F-92FC-988A308A2514}" type="pres">
      <dgm:prSet presAssocID="{E52B454A-0106-463F-B6B5-C5441A6E6D44}" presName="linNode" presStyleCnt="0"/>
      <dgm:spPr/>
    </dgm:pt>
    <dgm:pt modelId="{587C4CB8-D278-428D-BA27-4A51D26E00B6}" type="pres">
      <dgm:prSet presAssocID="{E52B454A-0106-463F-B6B5-C5441A6E6D44}" presName="parentText" presStyleLbl="node1" presStyleIdx="0" presStyleCnt="2" custScaleX="277778" custLinFactNeighborX="83809" custLinFactNeighborY="-6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986413A-F777-4482-8B6C-CF8213158B07}" type="pres">
      <dgm:prSet presAssocID="{8A82EA94-5F72-4620-A851-E4CA4C6BB7F2}" presName="sp" presStyleCnt="0"/>
      <dgm:spPr/>
    </dgm:pt>
    <dgm:pt modelId="{504A0A65-107E-4D2C-A320-419D5D0B876E}" type="pres">
      <dgm:prSet presAssocID="{92458D8D-F7BF-4D4C-ACBE-279AF98E7E37}" presName="linNode" presStyleCnt="0"/>
      <dgm:spPr/>
    </dgm:pt>
    <dgm:pt modelId="{2EBBA200-3611-4ADB-A9EA-B4902F3BA9CE}" type="pres">
      <dgm:prSet presAssocID="{92458D8D-F7BF-4D4C-ACBE-279AF98E7E37}" presName="parentText" presStyleLbl="node1" presStyleIdx="1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4BB6244-07B9-4B5E-B2FA-409F0AD421CF}" type="presOf" srcId="{C8D7DB83-F1DA-4F71-93D2-F998A136FE1E}" destId="{9635EA91-F28A-4510-BC19-76B01CC98BBB}" srcOrd="0" destOrd="0" presId="urn:microsoft.com/office/officeart/2005/8/layout/vList5"/>
    <dgm:cxn modelId="{F9806357-1C7D-4E45-8086-F1E913CF3F6F}" srcId="{C8D7DB83-F1DA-4F71-93D2-F998A136FE1E}" destId="{E52B454A-0106-463F-B6B5-C5441A6E6D44}" srcOrd="0" destOrd="0" parTransId="{C9E3CD60-B802-43B9-8425-2F378F92BC7A}" sibTransId="{8A82EA94-5F72-4620-A851-E4CA4C6BB7F2}"/>
    <dgm:cxn modelId="{49100365-B493-4924-AB90-E11610BB5770}" srcId="{C8D7DB83-F1DA-4F71-93D2-F998A136FE1E}" destId="{92458D8D-F7BF-4D4C-ACBE-279AF98E7E37}" srcOrd="1" destOrd="0" parTransId="{A035B369-C915-42EF-B71B-18DFF83A84EF}" sibTransId="{887E14FF-AC21-4D0F-A159-29EC7D02CFFF}"/>
    <dgm:cxn modelId="{3142F89F-2387-439D-B6F3-595FCD5C2F48}" type="presOf" srcId="{E52B454A-0106-463F-B6B5-C5441A6E6D44}" destId="{587C4CB8-D278-428D-BA27-4A51D26E00B6}" srcOrd="0" destOrd="0" presId="urn:microsoft.com/office/officeart/2005/8/layout/vList5"/>
    <dgm:cxn modelId="{89152562-EC39-4E7B-9506-3A0ABC51C106}" type="presOf" srcId="{92458D8D-F7BF-4D4C-ACBE-279AF98E7E37}" destId="{2EBBA200-3611-4ADB-A9EA-B4902F3BA9CE}" srcOrd="0" destOrd="0" presId="urn:microsoft.com/office/officeart/2005/8/layout/vList5"/>
    <dgm:cxn modelId="{6A073196-04BD-4682-8BB0-00494F9364D2}" type="presParOf" srcId="{9635EA91-F28A-4510-BC19-76B01CC98BBB}" destId="{F8E49F90-FCF5-403F-92FC-988A308A2514}" srcOrd="0" destOrd="0" presId="urn:microsoft.com/office/officeart/2005/8/layout/vList5"/>
    <dgm:cxn modelId="{84901603-E631-4491-AD11-7B732625FFBB}" type="presParOf" srcId="{F8E49F90-FCF5-403F-92FC-988A308A2514}" destId="{587C4CB8-D278-428D-BA27-4A51D26E00B6}" srcOrd="0" destOrd="0" presId="urn:microsoft.com/office/officeart/2005/8/layout/vList5"/>
    <dgm:cxn modelId="{C48E7169-5553-47C5-AF9C-9F79D721B9FB}" type="presParOf" srcId="{9635EA91-F28A-4510-BC19-76B01CC98BBB}" destId="{1986413A-F777-4482-8B6C-CF8213158B07}" srcOrd="1" destOrd="0" presId="urn:microsoft.com/office/officeart/2005/8/layout/vList5"/>
    <dgm:cxn modelId="{858BC203-7476-4876-AEB1-D4ECEB00E950}" type="presParOf" srcId="{9635EA91-F28A-4510-BC19-76B01CC98BBB}" destId="{504A0A65-107E-4D2C-A320-419D5D0B876E}" srcOrd="2" destOrd="0" presId="urn:microsoft.com/office/officeart/2005/8/layout/vList5"/>
    <dgm:cxn modelId="{CCCA25E7-7D69-4705-AFA0-17EC2DD9AFED}" type="presParOf" srcId="{504A0A65-107E-4D2C-A320-419D5D0B876E}" destId="{2EBBA200-3611-4ADB-A9EA-B4902F3BA9C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E6099D-F729-4E7E-9314-4D76837999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E0C2179-91F2-4B5A-BFC9-36CDC9417926}">
      <dgm:prSet custT="1"/>
      <dgm:spPr/>
      <dgm:t>
        <a:bodyPr/>
        <a:lstStyle/>
        <a:p>
          <a:pPr rtl="0"/>
          <a:r>
            <a:rPr lang="de-DE" sz="2000" dirty="0" smtClean="0"/>
            <a:t>Viewers </a:t>
          </a:r>
          <a:r>
            <a:rPr lang="de-DE" sz="2000" dirty="0" err="1" smtClean="0"/>
            <a:t>need</a:t>
          </a:r>
          <a:r>
            <a:rPr lang="de-DE" sz="2000" dirty="0" smtClean="0"/>
            <a:t> </a:t>
          </a:r>
          <a:r>
            <a:rPr lang="de-DE" sz="2000" dirty="0" err="1" smtClean="0"/>
            <a:t>to</a:t>
          </a:r>
          <a:r>
            <a:rPr lang="de-DE" sz="2000" dirty="0" smtClean="0"/>
            <a:t> </a:t>
          </a:r>
          <a:r>
            <a:rPr lang="de-DE" sz="2000" dirty="0" err="1" smtClean="0"/>
            <a:t>learn</a:t>
          </a:r>
          <a:r>
            <a:rPr lang="de-DE" sz="2000" dirty="0" smtClean="0"/>
            <a:t> </a:t>
          </a:r>
          <a:r>
            <a:rPr lang="de-DE" sz="2000" dirty="0" err="1" smtClean="0"/>
            <a:t>to</a:t>
          </a:r>
          <a:r>
            <a:rPr lang="de-DE" sz="2000" dirty="0" smtClean="0"/>
            <a:t> „</a:t>
          </a:r>
          <a:r>
            <a:rPr lang="de-DE" sz="2000" dirty="0" err="1" smtClean="0"/>
            <a:t>read</a:t>
          </a:r>
          <a:r>
            <a:rPr lang="de-DE" sz="2000" dirty="0" smtClean="0"/>
            <a:t>“ </a:t>
          </a:r>
          <a:r>
            <a:rPr lang="de-DE" sz="2000" dirty="0" err="1" smtClean="0"/>
            <a:t>documentaries</a:t>
          </a:r>
          <a:r>
            <a:rPr lang="de-DE" sz="2000" dirty="0" smtClean="0"/>
            <a:t>.</a:t>
          </a:r>
          <a:endParaRPr lang="de-DE" sz="2000" dirty="0"/>
        </a:p>
      </dgm:t>
    </dgm:pt>
    <dgm:pt modelId="{CCD02A54-26B8-4ADC-8E61-00B28A395D8C}" type="parTrans" cxnId="{245FB485-002D-41A8-95C6-9F1057E0F2DC}">
      <dgm:prSet/>
      <dgm:spPr/>
      <dgm:t>
        <a:bodyPr/>
        <a:lstStyle/>
        <a:p>
          <a:endParaRPr lang="de-DE"/>
        </a:p>
      </dgm:t>
    </dgm:pt>
    <dgm:pt modelId="{A07C8664-DF18-4003-836E-357519F082BD}" type="sibTrans" cxnId="{245FB485-002D-41A8-95C6-9F1057E0F2DC}">
      <dgm:prSet/>
      <dgm:spPr/>
      <dgm:t>
        <a:bodyPr/>
        <a:lstStyle/>
        <a:p>
          <a:endParaRPr lang="de-DE"/>
        </a:p>
      </dgm:t>
    </dgm:pt>
    <dgm:pt modelId="{106AD980-A84D-4F1A-B896-FC5ECD9817E4}">
      <dgm:prSet custT="1"/>
      <dgm:spPr/>
      <dgm:t>
        <a:bodyPr/>
        <a:lstStyle/>
        <a:p>
          <a:pPr rtl="0"/>
          <a:r>
            <a:rPr lang="de-DE" sz="2000" dirty="0" err="1" smtClean="0"/>
            <a:t>Especially</a:t>
          </a:r>
          <a:r>
            <a:rPr lang="de-DE" sz="2000" dirty="0" smtClean="0"/>
            <a:t> </a:t>
          </a:r>
          <a:r>
            <a:rPr lang="de-DE" sz="2000" dirty="0" err="1" smtClean="0"/>
            <a:t>kids</a:t>
          </a:r>
          <a:r>
            <a:rPr lang="de-DE" sz="2000" dirty="0" smtClean="0"/>
            <a:t> </a:t>
          </a:r>
          <a:r>
            <a:rPr lang="de-DE" sz="2000" dirty="0" err="1" smtClean="0"/>
            <a:t>mistake</a:t>
          </a:r>
          <a:r>
            <a:rPr lang="de-DE" sz="2000" dirty="0" smtClean="0"/>
            <a:t> </a:t>
          </a:r>
          <a:r>
            <a:rPr lang="de-DE" sz="2000" dirty="0" err="1" smtClean="0"/>
            <a:t>documentaries</a:t>
          </a:r>
          <a:r>
            <a:rPr lang="de-DE" sz="2000" dirty="0" smtClean="0"/>
            <a:t> </a:t>
          </a:r>
          <a:r>
            <a:rPr lang="de-DE" sz="2000" dirty="0" err="1" smtClean="0"/>
            <a:t>intuitivly</a:t>
          </a:r>
          <a:r>
            <a:rPr lang="de-DE" sz="2000" dirty="0" smtClean="0"/>
            <a:t> </a:t>
          </a:r>
          <a:r>
            <a:rPr lang="de-DE" sz="2000" dirty="0" err="1" smtClean="0"/>
            <a:t>as</a:t>
          </a:r>
          <a:r>
            <a:rPr lang="de-DE" sz="2000" dirty="0" smtClean="0"/>
            <a:t> Reality.</a:t>
          </a:r>
          <a:endParaRPr lang="de-DE" sz="2000" dirty="0"/>
        </a:p>
      </dgm:t>
    </dgm:pt>
    <dgm:pt modelId="{153745AB-E0B3-4566-B6C0-B50F864D3E81}" type="parTrans" cxnId="{A5DB6D67-D481-438D-9654-A50420B00D3F}">
      <dgm:prSet/>
      <dgm:spPr/>
      <dgm:t>
        <a:bodyPr/>
        <a:lstStyle/>
        <a:p>
          <a:endParaRPr lang="de-DE"/>
        </a:p>
      </dgm:t>
    </dgm:pt>
    <dgm:pt modelId="{CB63F41B-EC92-403B-8CA0-8FF6BDADD68C}" type="sibTrans" cxnId="{A5DB6D67-D481-438D-9654-A50420B00D3F}">
      <dgm:prSet/>
      <dgm:spPr/>
      <dgm:t>
        <a:bodyPr/>
        <a:lstStyle/>
        <a:p>
          <a:endParaRPr lang="de-DE"/>
        </a:p>
      </dgm:t>
    </dgm:pt>
    <dgm:pt modelId="{54A423C8-0137-4A09-B506-7F84712F8E80}">
      <dgm:prSet custT="1"/>
      <dgm:spPr/>
      <dgm:t>
        <a:bodyPr/>
        <a:lstStyle/>
        <a:p>
          <a:pPr rtl="0"/>
          <a:r>
            <a:rPr lang="de-DE" sz="2000" dirty="0" err="1" smtClean="0"/>
            <a:t>There</a:t>
          </a:r>
          <a:r>
            <a:rPr lang="de-DE" sz="2000" dirty="0" smtClean="0"/>
            <a:t> </a:t>
          </a:r>
          <a:r>
            <a:rPr lang="de-DE" sz="2000" dirty="0" err="1" smtClean="0"/>
            <a:t>is</a:t>
          </a:r>
          <a:r>
            <a:rPr lang="de-DE" sz="2000" dirty="0" smtClean="0"/>
            <a:t> a lack </a:t>
          </a:r>
          <a:r>
            <a:rPr lang="de-DE" sz="2000" dirty="0" err="1" smtClean="0"/>
            <a:t>of</a:t>
          </a:r>
          <a:r>
            <a:rPr lang="de-DE" sz="2000" dirty="0" smtClean="0"/>
            <a:t> </a:t>
          </a:r>
          <a:r>
            <a:rPr lang="de-DE" sz="2000" dirty="0" err="1" smtClean="0"/>
            <a:t>knowledge</a:t>
          </a:r>
          <a:r>
            <a:rPr lang="de-DE" sz="2000" dirty="0" smtClean="0"/>
            <a:t> </a:t>
          </a:r>
          <a:r>
            <a:rPr lang="de-DE" sz="2000" dirty="0" err="1" smtClean="0"/>
            <a:t>concerning</a:t>
          </a:r>
          <a:r>
            <a:rPr lang="de-DE" sz="2000" dirty="0" smtClean="0"/>
            <a:t> </a:t>
          </a:r>
          <a:r>
            <a:rPr lang="de-DE" sz="2000" dirty="0" err="1" smtClean="0"/>
            <a:t>the</a:t>
          </a:r>
          <a:r>
            <a:rPr lang="de-DE" sz="2000" dirty="0" smtClean="0"/>
            <a:t> </a:t>
          </a:r>
          <a:r>
            <a:rPr lang="de-DE" sz="2000" dirty="0" err="1" smtClean="0"/>
            <a:t>cinematic</a:t>
          </a:r>
          <a:r>
            <a:rPr lang="de-DE" sz="2000" dirty="0" smtClean="0"/>
            <a:t> </a:t>
          </a:r>
          <a:r>
            <a:rPr lang="de-DE" sz="2000" dirty="0" err="1" smtClean="0"/>
            <a:t>language</a:t>
          </a:r>
          <a:r>
            <a:rPr lang="de-DE" sz="2000" dirty="0" smtClean="0"/>
            <a:t> – not </a:t>
          </a:r>
          <a:r>
            <a:rPr lang="de-DE" sz="2000" dirty="0" err="1" smtClean="0"/>
            <a:t>only</a:t>
          </a:r>
          <a:r>
            <a:rPr lang="de-DE" sz="2000" dirty="0" smtClean="0"/>
            <a:t> in </a:t>
          </a:r>
          <a:r>
            <a:rPr lang="de-DE" sz="2000" dirty="0" err="1" smtClean="0"/>
            <a:t>documentaries</a:t>
          </a:r>
          <a:r>
            <a:rPr lang="de-DE" sz="2000" dirty="0" smtClean="0"/>
            <a:t>. </a:t>
          </a:r>
          <a:endParaRPr lang="de-DE" sz="2000" dirty="0"/>
        </a:p>
      </dgm:t>
    </dgm:pt>
    <dgm:pt modelId="{F5E5DD40-7DE8-43BD-8408-F8DD23DDAFA6}" type="parTrans" cxnId="{99E23BDE-EF5C-460D-9756-D1D0B7EE4814}">
      <dgm:prSet/>
      <dgm:spPr/>
      <dgm:t>
        <a:bodyPr/>
        <a:lstStyle/>
        <a:p>
          <a:endParaRPr lang="de-DE"/>
        </a:p>
      </dgm:t>
    </dgm:pt>
    <dgm:pt modelId="{9F2CFC2E-9B59-4EC3-A845-DD325955A914}" type="sibTrans" cxnId="{99E23BDE-EF5C-460D-9756-D1D0B7EE4814}">
      <dgm:prSet/>
      <dgm:spPr/>
      <dgm:t>
        <a:bodyPr/>
        <a:lstStyle/>
        <a:p>
          <a:endParaRPr lang="de-DE"/>
        </a:p>
      </dgm:t>
    </dgm:pt>
    <dgm:pt modelId="{FFCC6AB4-2B8D-41B8-B175-62348C644754}">
      <dgm:prSet custT="1"/>
      <dgm:spPr/>
      <dgm:t>
        <a:bodyPr/>
        <a:lstStyle/>
        <a:p>
          <a:pPr rtl="0"/>
          <a:r>
            <a:rPr lang="de-DE" sz="2000" dirty="0" err="1" smtClean="0"/>
            <a:t>There</a:t>
          </a:r>
          <a:r>
            <a:rPr lang="de-DE" sz="2000" dirty="0" smtClean="0"/>
            <a:t> </a:t>
          </a:r>
          <a:r>
            <a:rPr lang="de-DE" sz="2000" dirty="0" err="1" smtClean="0"/>
            <a:t>is</a:t>
          </a:r>
          <a:r>
            <a:rPr lang="de-DE" sz="2000" dirty="0" smtClean="0"/>
            <a:t> a </a:t>
          </a:r>
          <a:r>
            <a:rPr lang="de-DE" sz="2000" dirty="0" err="1" smtClean="0"/>
            <a:t>need</a:t>
          </a:r>
          <a:r>
            <a:rPr lang="de-DE" sz="2000" dirty="0" smtClean="0"/>
            <a:t> </a:t>
          </a:r>
          <a:r>
            <a:rPr lang="de-DE" sz="2000" dirty="0" err="1" smtClean="0"/>
            <a:t>to</a:t>
          </a:r>
          <a:r>
            <a:rPr lang="de-DE" sz="2000" dirty="0" smtClean="0"/>
            <a:t> </a:t>
          </a:r>
          <a:r>
            <a:rPr lang="de-DE" sz="2000" dirty="0" err="1" smtClean="0"/>
            <a:t>know</a:t>
          </a:r>
          <a:r>
            <a:rPr lang="de-DE" sz="2000" dirty="0" smtClean="0"/>
            <a:t> </a:t>
          </a:r>
          <a:r>
            <a:rPr lang="de-DE" sz="2000" dirty="0" err="1" smtClean="0"/>
            <a:t>more</a:t>
          </a:r>
          <a:r>
            <a:rPr lang="de-DE" sz="2000" dirty="0" smtClean="0"/>
            <a:t> </a:t>
          </a:r>
          <a:r>
            <a:rPr lang="de-DE" sz="2000" dirty="0" err="1" smtClean="0"/>
            <a:t>about</a:t>
          </a:r>
          <a:r>
            <a:rPr lang="de-DE" sz="2000" dirty="0" smtClean="0"/>
            <a:t> </a:t>
          </a:r>
          <a:r>
            <a:rPr lang="de-DE" sz="2000" dirty="0" err="1" smtClean="0"/>
            <a:t>the</a:t>
          </a:r>
          <a:r>
            <a:rPr lang="de-DE" sz="2000" dirty="0" smtClean="0"/>
            <a:t> </a:t>
          </a:r>
          <a:r>
            <a:rPr lang="de-DE" sz="2000" dirty="0" err="1" smtClean="0"/>
            <a:t>context</a:t>
          </a:r>
          <a:r>
            <a:rPr lang="de-DE" sz="2000" dirty="0" smtClean="0"/>
            <a:t> </a:t>
          </a:r>
          <a:r>
            <a:rPr lang="de-DE" sz="2000" dirty="0" err="1" smtClean="0"/>
            <a:t>of</a:t>
          </a:r>
          <a:r>
            <a:rPr lang="de-DE" sz="2000" dirty="0" smtClean="0"/>
            <a:t> </a:t>
          </a:r>
          <a:r>
            <a:rPr lang="de-DE" sz="2000" dirty="0" err="1" smtClean="0"/>
            <a:t>films</a:t>
          </a:r>
          <a:r>
            <a:rPr lang="de-DE" sz="2000" dirty="0" smtClean="0"/>
            <a:t>. </a:t>
          </a:r>
        </a:p>
      </dgm:t>
    </dgm:pt>
    <dgm:pt modelId="{7B05146C-A3DD-4F9F-9E66-7406B8940211}" type="parTrans" cxnId="{3942E1E8-C02F-46C0-886B-F34BE429A489}">
      <dgm:prSet/>
      <dgm:spPr/>
      <dgm:t>
        <a:bodyPr/>
        <a:lstStyle/>
        <a:p>
          <a:endParaRPr lang="de-DE"/>
        </a:p>
      </dgm:t>
    </dgm:pt>
    <dgm:pt modelId="{98756452-DC1E-46C6-B4EC-3AD78A723F38}" type="sibTrans" cxnId="{3942E1E8-C02F-46C0-886B-F34BE429A489}">
      <dgm:prSet/>
      <dgm:spPr/>
      <dgm:t>
        <a:bodyPr/>
        <a:lstStyle/>
        <a:p>
          <a:endParaRPr lang="de-DE"/>
        </a:p>
      </dgm:t>
    </dgm:pt>
    <dgm:pt modelId="{12E2127B-E32B-4237-A262-4563754048ED}">
      <dgm:prSet custT="1"/>
      <dgm:spPr/>
      <dgm:t>
        <a:bodyPr/>
        <a:lstStyle/>
        <a:p>
          <a:pPr rtl="0"/>
          <a:r>
            <a:rPr lang="de-DE" sz="2000" dirty="0" smtClean="0"/>
            <a:t>The </a:t>
          </a:r>
          <a:r>
            <a:rPr lang="de-DE" sz="2000" dirty="0" err="1" smtClean="0"/>
            <a:t>best</a:t>
          </a:r>
          <a:r>
            <a:rPr lang="de-DE" sz="2000" dirty="0" smtClean="0"/>
            <a:t> film </a:t>
          </a:r>
          <a:r>
            <a:rPr lang="de-DE" sz="2000" dirty="0" err="1" smtClean="0"/>
            <a:t>education</a:t>
          </a:r>
          <a:r>
            <a:rPr lang="de-DE" sz="2000" dirty="0" smtClean="0"/>
            <a:t> </a:t>
          </a:r>
          <a:r>
            <a:rPr lang="de-DE" sz="2000" dirty="0" err="1" smtClean="0"/>
            <a:t>is</a:t>
          </a:r>
          <a:r>
            <a:rPr lang="de-DE" sz="2000" dirty="0" smtClean="0"/>
            <a:t> </a:t>
          </a:r>
          <a:r>
            <a:rPr lang="de-DE" sz="2000" dirty="0" err="1" smtClean="0"/>
            <a:t>the</a:t>
          </a:r>
          <a:r>
            <a:rPr lang="de-DE" sz="2000" dirty="0" smtClean="0"/>
            <a:t> </a:t>
          </a:r>
          <a:r>
            <a:rPr lang="de-DE" sz="2000" dirty="0" err="1" smtClean="0"/>
            <a:t>one</a:t>
          </a:r>
          <a:r>
            <a:rPr lang="de-DE" sz="2000" dirty="0" smtClean="0"/>
            <a:t> </a:t>
          </a:r>
          <a:r>
            <a:rPr lang="de-DE" sz="2000" dirty="0" err="1" smtClean="0"/>
            <a:t>which</a:t>
          </a:r>
          <a:r>
            <a:rPr lang="de-DE" sz="2000" dirty="0" smtClean="0"/>
            <a:t> </a:t>
          </a:r>
          <a:r>
            <a:rPr lang="de-DE" sz="2000" dirty="0" err="1" smtClean="0"/>
            <a:t>concentrates</a:t>
          </a:r>
          <a:r>
            <a:rPr lang="de-DE" sz="2000" dirty="0" smtClean="0"/>
            <a:t> on </a:t>
          </a:r>
          <a:r>
            <a:rPr lang="de-DE" sz="2000" dirty="0" err="1" smtClean="0"/>
            <a:t>the</a:t>
          </a:r>
          <a:r>
            <a:rPr lang="de-DE" sz="2000" dirty="0" smtClean="0"/>
            <a:t> </a:t>
          </a:r>
          <a:r>
            <a:rPr lang="de-DE" sz="2000" dirty="0" err="1" smtClean="0"/>
            <a:t>own</a:t>
          </a:r>
          <a:r>
            <a:rPr lang="de-DE" sz="2000" dirty="0" smtClean="0"/>
            <a:t> </a:t>
          </a:r>
          <a:r>
            <a:rPr lang="de-DE" sz="2000" dirty="0" err="1" smtClean="0"/>
            <a:t>view</a:t>
          </a:r>
          <a:r>
            <a:rPr lang="de-DE" sz="2000" dirty="0" smtClean="0"/>
            <a:t> </a:t>
          </a:r>
          <a:r>
            <a:rPr lang="de-DE" sz="2000" dirty="0" err="1" smtClean="0"/>
            <a:t>and</a:t>
          </a:r>
          <a:r>
            <a:rPr lang="de-DE" sz="2000" dirty="0" smtClean="0"/>
            <a:t> </a:t>
          </a:r>
          <a:r>
            <a:rPr lang="de-DE" sz="2000" dirty="0" err="1" smtClean="0"/>
            <a:t>the</a:t>
          </a:r>
          <a:r>
            <a:rPr lang="de-DE" sz="2000" dirty="0" smtClean="0"/>
            <a:t> </a:t>
          </a:r>
          <a:r>
            <a:rPr lang="de-DE" sz="2000" dirty="0" err="1" smtClean="0"/>
            <a:t>own</a:t>
          </a:r>
          <a:r>
            <a:rPr lang="de-DE" sz="2000" dirty="0" smtClean="0"/>
            <a:t> </a:t>
          </a:r>
          <a:r>
            <a:rPr lang="de-DE" sz="2000" dirty="0" err="1" smtClean="0"/>
            <a:t>questions</a:t>
          </a:r>
          <a:r>
            <a:rPr lang="de-DE" sz="2000" dirty="0" smtClean="0"/>
            <a:t>.  </a:t>
          </a:r>
          <a:endParaRPr lang="de-DE" sz="2000" dirty="0" smtClean="0"/>
        </a:p>
      </dgm:t>
    </dgm:pt>
    <dgm:pt modelId="{EDE62689-5639-4927-8D81-8B2041507FC3}" type="parTrans" cxnId="{980F3192-7681-4636-967F-829F5B3BE76C}">
      <dgm:prSet/>
      <dgm:spPr/>
      <dgm:t>
        <a:bodyPr/>
        <a:lstStyle/>
        <a:p>
          <a:endParaRPr lang="de-DE"/>
        </a:p>
      </dgm:t>
    </dgm:pt>
    <dgm:pt modelId="{79C81315-F1CD-484D-89A6-80986EE5B082}" type="sibTrans" cxnId="{980F3192-7681-4636-967F-829F5B3BE76C}">
      <dgm:prSet/>
      <dgm:spPr/>
      <dgm:t>
        <a:bodyPr/>
        <a:lstStyle/>
        <a:p>
          <a:endParaRPr lang="de-DE"/>
        </a:p>
      </dgm:t>
    </dgm:pt>
    <dgm:pt modelId="{63214B8C-E898-49A5-A234-DEFC33AD3195}" type="pres">
      <dgm:prSet presAssocID="{DAE6099D-F729-4E7E-9314-4D76837999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E819DD2-F3D9-4D66-827B-325146AF7794}" type="pres">
      <dgm:prSet presAssocID="{BE0C2179-91F2-4B5A-BFC9-36CDC941792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FE38611-98E3-4A9E-80F3-3B4D13C33DF3}" type="pres">
      <dgm:prSet presAssocID="{A07C8664-DF18-4003-836E-357519F082BD}" presName="spacer" presStyleCnt="0"/>
      <dgm:spPr/>
    </dgm:pt>
    <dgm:pt modelId="{530A7132-64D1-47B5-94DD-752B4B238DD4}" type="pres">
      <dgm:prSet presAssocID="{106AD980-A84D-4F1A-B896-FC5ECD9817E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D32816-9FF4-4143-ABE9-E2D09325984B}" type="pres">
      <dgm:prSet presAssocID="{CB63F41B-EC92-403B-8CA0-8FF6BDADD68C}" presName="spacer" presStyleCnt="0"/>
      <dgm:spPr/>
    </dgm:pt>
    <dgm:pt modelId="{10EE9148-BEBD-47CB-878B-AA0E0FB16553}" type="pres">
      <dgm:prSet presAssocID="{54A423C8-0137-4A09-B506-7F84712F8E8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8BFF3A-BEE7-4B91-9362-7806A4F42038}" type="pres">
      <dgm:prSet presAssocID="{9F2CFC2E-9B59-4EC3-A845-DD325955A914}" presName="spacer" presStyleCnt="0"/>
      <dgm:spPr/>
    </dgm:pt>
    <dgm:pt modelId="{4CBAE853-801A-41E1-A929-3F472029A41C}" type="pres">
      <dgm:prSet presAssocID="{FFCC6AB4-2B8D-41B8-B175-62348C64475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456DD3-1232-464D-96C2-5C38FBE0A076}" type="pres">
      <dgm:prSet presAssocID="{98756452-DC1E-46C6-B4EC-3AD78A723F38}" presName="spacer" presStyleCnt="0"/>
      <dgm:spPr/>
    </dgm:pt>
    <dgm:pt modelId="{447A571E-5F5A-4AB2-8D93-DC3D436C0CE3}" type="pres">
      <dgm:prSet presAssocID="{12E2127B-E32B-4237-A262-4563754048ED}" presName="parentText" presStyleLbl="node1" presStyleIdx="4" presStyleCnt="5" custLinFactNeighborY="1221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0E7C0C7-5391-48B7-905B-2B31062666C6}" type="presOf" srcId="{BE0C2179-91F2-4B5A-BFC9-36CDC9417926}" destId="{DE819DD2-F3D9-4D66-827B-325146AF7794}" srcOrd="0" destOrd="0" presId="urn:microsoft.com/office/officeart/2005/8/layout/vList2"/>
    <dgm:cxn modelId="{943DD4AE-9A02-49EE-85B4-6955A54FA8C3}" type="presOf" srcId="{106AD980-A84D-4F1A-B896-FC5ECD9817E4}" destId="{530A7132-64D1-47B5-94DD-752B4B238DD4}" srcOrd="0" destOrd="0" presId="urn:microsoft.com/office/officeart/2005/8/layout/vList2"/>
    <dgm:cxn modelId="{E96161F7-099A-4513-A073-C13F29E727A0}" type="presOf" srcId="{DAE6099D-F729-4E7E-9314-4D768379992E}" destId="{63214B8C-E898-49A5-A234-DEFC33AD3195}" srcOrd="0" destOrd="0" presId="urn:microsoft.com/office/officeart/2005/8/layout/vList2"/>
    <dgm:cxn modelId="{42DF6103-AFAA-4C08-B2D8-AE6E9A22B715}" type="presOf" srcId="{12E2127B-E32B-4237-A262-4563754048ED}" destId="{447A571E-5F5A-4AB2-8D93-DC3D436C0CE3}" srcOrd="0" destOrd="0" presId="urn:microsoft.com/office/officeart/2005/8/layout/vList2"/>
    <dgm:cxn modelId="{245FB485-002D-41A8-95C6-9F1057E0F2DC}" srcId="{DAE6099D-F729-4E7E-9314-4D768379992E}" destId="{BE0C2179-91F2-4B5A-BFC9-36CDC9417926}" srcOrd="0" destOrd="0" parTransId="{CCD02A54-26B8-4ADC-8E61-00B28A395D8C}" sibTransId="{A07C8664-DF18-4003-836E-357519F082BD}"/>
    <dgm:cxn modelId="{A5DB6D67-D481-438D-9654-A50420B00D3F}" srcId="{DAE6099D-F729-4E7E-9314-4D768379992E}" destId="{106AD980-A84D-4F1A-B896-FC5ECD9817E4}" srcOrd="1" destOrd="0" parTransId="{153745AB-E0B3-4566-B6C0-B50F864D3E81}" sibTransId="{CB63F41B-EC92-403B-8CA0-8FF6BDADD68C}"/>
    <dgm:cxn modelId="{980F3192-7681-4636-967F-829F5B3BE76C}" srcId="{DAE6099D-F729-4E7E-9314-4D768379992E}" destId="{12E2127B-E32B-4237-A262-4563754048ED}" srcOrd="4" destOrd="0" parTransId="{EDE62689-5639-4927-8D81-8B2041507FC3}" sibTransId="{79C81315-F1CD-484D-89A6-80986EE5B082}"/>
    <dgm:cxn modelId="{ACDCAC17-41D6-4344-9A47-EB724FA65FB5}" type="presOf" srcId="{FFCC6AB4-2B8D-41B8-B175-62348C644754}" destId="{4CBAE853-801A-41E1-A929-3F472029A41C}" srcOrd="0" destOrd="0" presId="urn:microsoft.com/office/officeart/2005/8/layout/vList2"/>
    <dgm:cxn modelId="{3942E1E8-C02F-46C0-886B-F34BE429A489}" srcId="{DAE6099D-F729-4E7E-9314-4D768379992E}" destId="{FFCC6AB4-2B8D-41B8-B175-62348C644754}" srcOrd="3" destOrd="0" parTransId="{7B05146C-A3DD-4F9F-9E66-7406B8940211}" sibTransId="{98756452-DC1E-46C6-B4EC-3AD78A723F38}"/>
    <dgm:cxn modelId="{5A46E5DB-6F76-4AA7-96C4-07113F2A451B}" type="presOf" srcId="{54A423C8-0137-4A09-B506-7F84712F8E80}" destId="{10EE9148-BEBD-47CB-878B-AA0E0FB16553}" srcOrd="0" destOrd="0" presId="urn:microsoft.com/office/officeart/2005/8/layout/vList2"/>
    <dgm:cxn modelId="{99E23BDE-EF5C-460D-9756-D1D0B7EE4814}" srcId="{DAE6099D-F729-4E7E-9314-4D768379992E}" destId="{54A423C8-0137-4A09-B506-7F84712F8E80}" srcOrd="2" destOrd="0" parTransId="{F5E5DD40-7DE8-43BD-8408-F8DD23DDAFA6}" sibTransId="{9F2CFC2E-9B59-4EC3-A845-DD325955A914}"/>
    <dgm:cxn modelId="{D2214D71-7603-43B6-B9F1-F64F803DF580}" type="presParOf" srcId="{63214B8C-E898-49A5-A234-DEFC33AD3195}" destId="{DE819DD2-F3D9-4D66-827B-325146AF7794}" srcOrd="0" destOrd="0" presId="urn:microsoft.com/office/officeart/2005/8/layout/vList2"/>
    <dgm:cxn modelId="{DA05A74C-282B-4BC6-81F6-875592C52F80}" type="presParOf" srcId="{63214B8C-E898-49A5-A234-DEFC33AD3195}" destId="{8FE38611-98E3-4A9E-80F3-3B4D13C33DF3}" srcOrd="1" destOrd="0" presId="urn:microsoft.com/office/officeart/2005/8/layout/vList2"/>
    <dgm:cxn modelId="{E8BC1389-2D8E-42AB-A273-C99AE0350AAE}" type="presParOf" srcId="{63214B8C-E898-49A5-A234-DEFC33AD3195}" destId="{530A7132-64D1-47B5-94DD-752B4B238DD4}" srcOrd="2" destOrd="0" presId="urn:microsoft.com/office/officeart/2005/8/layout/vList2"/>
    <dgm:cxn modelId="{FF8130CF-97E8-4CEA-97A4-057F98899EDD}" type="presParOf" srcId="{63214B8C-E898-49A5-A234-DEFC33AD3195}" destId="{40D32816-9FF4-4143-ABE9-E2D09325984B}" srcOrd="3" destOrd="0" presId="urn:microsoft.com/office/officeart/2005/8/layout/vList2"/>
    <dgm:cxn modelId="{2400E870-D614-43D7-9998-F797BD230495}" type="presParOf" srcId="{63214B8C-E898-49A5-A234-DEFC33AD3195}" destId="{10EE9148-BEBD-47CB-878B-AA0E0FB16553}" srcOrd="4" destOrd="0" presId="urn:microsoft.com/office/officeart/2005/8/layout/vList2"/>
    <dgm:cxn modelId="{75008837-2C94-4404-9942-F019CBF8B7DE}" type="presParOf" srcId="{63214B8C-E898-49A5-A234-DEFC33AD3195}" destId="{948BFF3A-BEE7-4B91-9362-7806A4F42038}" srcOrd="5" destOrd="0" presId="urn:microsoft.com/office/officeart/2005/8/layout/vList2"/>
    <dgm:cxn modelId="{84CA9E39-C5A8-4890-A124-F95749E7B95F}" type="presParOf" srcId="{63214B8C-E898-49A5-A234-DEFC33AD3195}" destId="{4CBAE853-801A-41E1-A929-3F472029A41C}" srcOrd="6" destOrd="0" presId="urn:microsoft.com/office/officeart/2005/8/layout/vList2"/>
    <dgm:cxn modelId="{0DAD52FA-3E4B-49DA-BF30-7E1FD4E97688}" type="presParOf" srcId="{63214B8C-E898-49A5-A234-DEFC33AD3195}" destId="{ED456DD3-1232-464D-96C2-5C38FBE0A076}" srcOrd="7" destOrd="0" presId="urn:microsoft.com/office/officeart/2005/8/layout/vList2"/>
    <dgm:cxn modelId="{AE3D8B7B-5874-41EE-AF05-B43700040416}" type="presParOf" srcId="{63214B8C-E898-49A5-A234-DEFC33AD3195}" destId="{447A571E-5F5A-4AB2-8D93-DC3D436C0CE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A4E89A-81E1-4604-9EA6-6C16AEE1026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88EE1E-EBD6-4FCB-9CB8-8F5E3C32EB1C}">
      <dgm:prSet phldrT="[Text]" custT="1"/>
      <dgm:spPr/>
      <dgm:t>
        <a:bodyPr/>
        <a:lstStyle/>
        <a:p>
          <a:r>
            <a:rPr lang="de-DE" sz="2000" dirty="0" err="1" smtClean="0"/>
            <a:t>Preparation</a:t>
          </a:r>
          <a:endParaRPr lang="de-DE" sz="2000" dirty="0"/>
        </a:p>
      </dgm:t>
    </dgm:pt>
    <dgm:pt modelId="{4ADCD0C1-AECB-4F66-BE6B-44B29E1A3CDE}" type="parTrans" cxnId="{49D1F4F3-6D23-4DB6-AE5D-CC17F6FD41D1}">
      <dgm:prSet/>
      <dgm:spPr/>
      <dgm:t>
        <a:bodyPr/>
        <a:lstStyle/>
        <a:p>
          <a:endParaRPr lang="de-DE"/>
        </a:p>
      </dgm:t>
    </dgm:pt>
    <dgm:pt modelId="{07A3ED55-D6D8-479C-9B00-8C69F5594475}" type="sibTrans" cxnId="{49D1F4F3-6D23-4DB6-AE5D-CC17F6FD41D1}">
      <dgm:prSet/>
      <dgm:spPr/>
      <dgm:t>
        <a:bodyPr/>
        <a:lstStyle/>
        <a:p>
          <a:endParaRPr lang="de-DE"/>
        </a:p>
      </dgm:t>
    </dgm:pt>
    <dgm:pt modelId="{529C69F4-182E-43F1-B5B6-7B76FC27F9EE}">
      <dgm:prSet phldrT="[Text]" custT="1"/>
      <dgm:spPr/>
      <dgm:t>
        <a:bodyPr/>
        <a:lstStyle/>
        <a:p>
          <a:r>
            <a:rPr lang="de-DE" sz="1800" dirty="0" err="1" smtClean="0"/>
            <a:t>Visiting</a:t>
          </a:r>
          <a:r>
            <a:rPr lang="de-DE" sz="1800" dirty="0" smtClean="0"/>
            <a:t> </a:t>
          </a:r>
          <a:r>
            <a:rPr lang="de-DE" sz="1800" dirty="0" err="1" smtClean="0"/>
            <a:t>the</a:t>
          </a:r>
          <a:r>
            <a:rPr lang="de-DE" sz="1800" dirty="0" smtClean="0"/>
            <a:t> </a:t>
          </a:r>
          <a:r>
            <a:rPr lang="de-DE" sz="1800" dirty="0" err="1" smtClean="0"/>
            <a:t>students</a:t>
          </a:r>
          <a:r>
            <a:rPr lang="de-DE" sz="1800" dirty="0" smtClean="0"/>
            <a:t> in </a:t>
          </a:r>
          <a:r>
            <a:rPr lang="de-DE" sz="1800" dirty="0" err="1" smtClean="0"/>
            <a:t>the</a:t>
          </a:r>
          <a:r>
            <a:rPr lang="de-DE" sz="1800" dirty="0" smtClean="0"/>
            <a:t> </a:t>
          </a:r>
          <a:r>
            <a:rPr lang="de-DE" sz="1800" dirty="0" err="1" smtClean="0"/>
            <a:t>classroom</a:t>
          </a:r>
          <a:endParaRPr lang="de-DE" sz="1800" dirty="0"/>
        </a:p>
      </dgm:t>
    </dgm:pt>
    <dgm:pt modelId="{56389E33-CDE9-4FF2-A8DE-A7B98D86D1BC}" type="parTrans" cxnId="{2AA9AB7B-9752-4EDA-A8D3-BC86602DFA61}">
      <dgm:prSet/>
      <dgm:spPr/>
      <dgm:t>
        <a:bodyPr/>
        <a:lstStyle/>
        <a:p>
          <a:endParaRPr lang="de-DE"/>
        </a:p>
      </dgm:t>
    </dgm:pt>
    <dgm:pt modelId="{54B4E5B1-AD1E-4CE0-863D-6318600D06AE}" type="sibTrans" cxnId="{2AA9AB7B-9752-4EDA-A8D3-BC86602DFA61}">
      <dgm:prSet/>
      <dgm:spPr/>
      <dgm:t>
        <a:bodyPr/>
        <a:lstStyle/>
        <a:p>
          <a:endParaRPr lang="de-DE"/>
        </a:p>
      </dgm:t>
    </dgm:pt>
    <dgm:pt modelId="{695BD2AA-52C6-4AAE-A50E-679EA78D9722}">
      <dgm:prSet phldrT="[Text]"/>
      <dgm:spPr/>
      <dgm:t>
        <a:bodyPr/>
        <a:lstStyle/>
        <a:p>
          <a:r>
            <a:rPr lang="de-DE" dirty="0" smtClean="0"/>
            <a:t>Screening </a:t>
          </a:r>
          <a:r>
            <a:rPr lang="de-DE" dirty="0" err="1" smtClean="0"/>
            <a:t>and</a:t>
          </a:r>
          <a:r>
            <a:rPr lang="de-DE" dirty="0" smtClean="0"/>
            <a:t> </a:t>
          </a:r>
          <a:r>
            <a:rPr lang="de-DE" dirty="0" err="1" smtClean="0"/>
            <a:t>Discussion</a:t>
          </a:r>
          <a:endParaRPr lang="de-DE" dirty="0"/>
        </a:p>
      </dgm:t>
    </dgm:pt>
    <dgm:pt modelId="{8EA56C54-DEB4-4656-8AD4-30D701D38EDF}" type="parTrans" cxnId="{EE907AA4-D4C8-4797-B5FD-936DDE72302B}">
      <dgm:prSet/>
      <dgm:spPr/>
      <dgm:t>
        <a:bodyPr/>
        <a:lstStyle/>
        <a:p>
          <a:endParaRPr lang="de-DE"/>
        </a:p>
      </dgm:t>
    </dgm:pt>
    <dgm:pt modelId="{285A038B-E2BA-40AC-8354-4612B2B37711}" type="sibTrans" cxnId="{EE907AA4-D4C8-4797-B5FD-936DDE72302B}">
      <dgm:prSet/>
      <dgm:spPr/>
      <dgm:t>
        <a:bodyPr/>
        <a:lstStyle/>
        <a:p>
          <a:endParaRPr lang="de-DE"/>
        </a:p>
      </dgm:t>
    </dgm:pt>
    <dgm:pt modelId="{FFF71526-3147-4EA9-BDF0-1F760C95ABCC}">
      <dgm:prSet phldrT="[Text]"/>
      <dgm:spPr/>
      <dgm:t>
        <a:bodyPr/>
        <a:lstStyle/>
        <a:p>
          <a:r>
            <a:rPr lang="de-DE" dirty="0" smtClean="0"/>
            <a:t>In </a:t>
          </a:r>
          <a:r>
            <a:rPr lang="de-DE" dirty="0" err="1" smtClean="0"/>
            <a:t>the</a:t>
          </a:r>
          <a:r>
            <a:rPr lang="de-DE" dirty="0" smtClean="0"/>
            <a:t> </a:t>
          </a:r>
          <a:r>
            <a:rPr lang="de-DE" dirty="0" err="1" smtClean="0"/>
            <a:t>cinema</a:t>
          </a:r>
          <a:endParaRPr lang="de-DE" dirty="0"/>
        </a:p>
      </dgm:t>
    </dgm:pt>
    <dgm:pt modelId="{AFF7A099-81B5-46BE-9B43-FAC1E9073CAC}" type="parTrans" cxnId="{E45C8F21-D474-4745-9A7C-06ADB090AB0C}">
      <dgm:prSet/>
      <dgm:spPr/>
      <dgm:t>
        <a:bodyPr/>
        <a:lstStyle/>
        <a:p>
          <a:endParaRPr lang="de-DE"/>
        </a:p>
      </dgm:t>
    </dgm:pt>
    <dgm:pt modelId="{001C2DFC-2E5D-4785-A3E4-84B69F2FCB46}" type="sibTrans" cxnId="{E45C8F21-D474-4745-9A7C-06ADB090AB0C}">
      <dgm:prSet/>
      <dgm:spPr/>
      <dgm:t>
        <a:bodyPr/>
        <a:lstStyle/>
        <a:p>
          <a:endParaRPr lang="de-DE"/>
        </a:p>
      </dgm:t>
    </dgm:pt>
    <dgm:pt modelId="{F7C740EA-B5B8-48C9-9CAC-A17D4F66BB75}">
      <dgm:prSet phldrT="[Text]"/>
      <dgm:spPr/>
      <dgm:t>
        <a:bodyPr/>
        <a:lstStyle/>
        <a:p>
          <a:r>
            <a:rPr lang="de-DE" dirty="0" err="1" smtClean="0"/>
            <a:t>Wrap-up</a:t>
          </a:r>
          <a:r>
            <a:rPr lang="de-DE" dirty="0" smtClean="0"/>
            <a:t> in </a:t>
          </a:r>
          <a:r>
            <a:rPr lang="de-DE" dirty="0" err="1" smtClean="0"/>
            <a:t>class</a:t>
          </a:r>
          <a:endParaRPr lang="de-DE" dirty="0"/>
        </a:p>
      </dgm:t>
    </dgm:pt>
    <dgm:pt modelId="{E0ACB2DE-B3BD-44F7-ADEC-89C815C2E634}" type="parTrans" cxnId="{0CA51D63-5293-4730-BC31-D8F53DA74EFA}">
      <dgm:prSet/>
      <dgm:spPr/>
      <dgm:t>
        <a:bodyPr/>
        <a:lstStyle/>
        <a:p>
          <a:endParaRPr lang="de-DE"/>
        </a:p>
      </dgm:t>
    </dgm:pt>
    <dgm:pt modelId="{19C5E1EF-AD46-47F6-8AE8-CF558681BF19}" type="sibTrans" cxnId="{0CA51D63-5293-4730-BC31-D8F53DA74EFA}">
      <dgm:prSet/>
      <dgm:spPr/>
      <dgm:t>
        <a:bodyPr/>
        <a:lstStyle/>
        <a:p>
          <a:endParaRPr lang="de-DE"/>
        </a:p>
      </dgm:t>
    </dgm:pt>
    <dgm:pt modelId="{398FABAE-FE50-4614-A7D1-5E586CF5FF26}">
      <dgm:prSet phldrT="[Text]" custT="1"/>
      <dgm:spPr/>
      <dgm:t>
        <a:bodyPr/>
        <a:lstStyle/>
        <a:p>
          <a:r>
            <a:rPr lang="de-DE" sz="1800" dirty="0" err="1" smtClean="0"/>
            <a:t>Learn</a:t>
          </a:r>
          <a:r>
            <a:rPr lang="de-DE" sz="1800" dirty="0" smtClean="0"/>
            <a:t> </a:t>
          </a:r>
          <a:r>
            <a:rPr lang="de-DE" sz="1800" dirty="0" err="1" smtClean="0"/>
            <a:t>to</a:t>
          </a:r>
          <a:r>
            <a:rPr lang="de-DE" sz="1800" dirty="0" smtClean="0"/>
            <a:t> </a:t>
          </a:r>
          <a:r>
            <a:rPr lang="de-DE" sz="1800" dirty="0" err="1" smtClean="0"/>
            <a:t>work</a:t>
          </a:r>
          <a:r>
            <a:rPr lang="de-DE" sz="1800" dirty="0" smtClean="0"/>
            <a:t> </a:t>
          </a:r>
          <a:r>
            <a:rPr lang="de-DE" sz="1800" dirty="0" err="1" smtClean="0"/>
            <a:t>with</a:t>
          </a:r>
          <a:r>
            <a:rPr lang="de-DE" sz="1800" dirty="0" smtClean="0"/>
            <a:t> </a:t>
          </a:r>
          <a:r>
            <a:rPr lang="de-DE" sz="1800" dirty="0" err="1" smtClean="0"/>
            <a:t>viewing</a:t>
          </a:r>
          <a:r>
            <a:rPr lang="de-DE" sz="1800" dirty="0" smtClean="0"/>
            <a:t> </a:t>
          </a:r>
          <a:r>
            <a:rPr lang="de-DE" sz="1800" dirty="0" err="1" smtClean="0"/>
            <a:t>instructions</a:t>
          </a:r>
          <a:endParaRPr lang="de-DE" sz="1800" dirty="0"/>
        </a:p>
      </dgm:t>
    </dgm:pt>
    <dgm:pt modelId="{9DE87393-DB30-4AEC-806E-B532A69A0DA0}" type="parTrans" cxnId="{EBA0C310-BF5D-47DA-8BA3-FDE5FBE5FC67}">
      <dgm:prSet/>
      <dgm:spPr/>
      <dgm:t>
        <a:bodyPr/>
        <a:lstStyle/>
        <a:p>
          <a:endParaRPr lang="de-DE"/>
        </a:p>
      </dgm:t>
    </dgm:pt>
    <dgm:pt modelId="{0D768728-C9DF-4B23-A233-BFB5FCE0AD52}" type="sibTrans" cxnId="{EBA0C310-BF5D-47DA-8BA3-FDE5FBE5FC67}">
      <dgm:prSet/>
      <dgm:spPr/>
      <dgm:t>
        <a:bodyPr/>
        <a:lstStyle/>
        <a:p>
          <a:endParaRPr lang="de-DE"/>
        </a:p>
      </dgm:t>
    </dgm:pt>
    <dgm:pt modelId="{79A3B3E8-6C4C-40E1-9062-CBE665DE237B}">
      <dgm:prSet phldrT="[Text]"/>
      <dgm:spPr/>
      <dgm:t>
        <a:bodyPr/>
        <a:lstStyle/>
        <a:p>
          <a:r>
            <a:rPr lang="de-DE" dirty="0" err="1" smtClean="0"/>
            <a:t>Didactic</a:t>
          </a:r>
          <a:r>
            <a:rPr lang="de-DE" dirty="0" smtClean="0"/>
            <a:t> material </a:t>
          </a:r>
          <a:r>
            <a:rPr lang="de-DE" dirty="0" err="1" smtClean="0"/>
            <a:t>enables</a:t>
          </a:r>
          <a:r>
            <a:rPr lang="de-DE" dirty="0" smtClean="0"/>
            <a:t> </a:t>
          </a:r>
          <a:r>
            <a:rPr lang="de-DE" dirty="0" err="1" smtClean="0"/>
            <a:t>teachers</a:t>
          </a:r>
          <a:r>
            <a:rPr lang="de-DE" dirty="0" smtClean="0"/>
            <a:t> </a:t>
          </a:r>
          <a:r>
            <a:rPr lang="de-DE" dirty="0" err="1" smtClean="0"/>
            <a:t>to</a:t>
          </a:r>
          <a:r>
            <a:rPr lang="de-DE" dirty="0" smtClean="0"/>
            <a:t> </a:t>
          </a:r>
          <a:r>
            <a:rPr lang="de-DE" dirty="0" err="1" smtClean="0"/>
            <a:t>explore</a:t>
          </a:r>
          <a:r>
            <a:rPr lang="de-DE" dirty="0" smtClean="0"/>
            <a:t> </a:t>
          </a:r>
          <a:r>
            <a:rPr lang="de-DE" dirty="0" err="1" smtClean="0"/>
            <a:t>the</a:t>
          </a:r>
          <a:r>
            <a:rPr lang="de-DE" dirty="0" smtClean="0"/>
            <a:t> </a:t>
          </a:r>
          <a:r>
            <a:rPr lang="de-DE" dirty="0" err="1" smtClean="0"/>
            <a:t>content</a:t>
          </a:r>
          <a:r>
            <a:rPr lang="de-DE" dirty="0" smtClean="0"/>
            <a:t> </a:t>
          </a:r>
          <a:r>
            <a:rPr lang="de-DE" dirty="0" err="1" smtClean="0"/>
            <a:t>and</a:t>
          </a:r>
          <a:r>
            <a:rPr lang="de-DE" dirty="0" smtClean="0"/>
            <a:t> formal </a:t>
          </a:r>
          <a:r>
            <a:rPr lang="de-DE" dirty="0" err="1" smtClean="0"/>
            <a:t>dimensions</a:t>
          </a:r>
          <a:r>
            <a:rPr lang="de-DE" dirty="0" smtClean="0"/>
            <a:t> </a:t>
          </a:r>
          <a:r>
            <a:rPr lang="de-DE" dirty="0" err="1" smtClean="0"/>
            <a:t>of</a:t>
          </a:r>
          <a:r>
            <a:rPr lang="de-DE" dirty="0" smtClean="0"/>
            <a:t> </a:t>
          </a:r>
          <a:r>
            <a:rPr lang="de-DE" dirty="0" err="1" smtClean="0"/>
            <a:t>the</a:t>
          </a:r>
          <a:r>
            <a:rPr lang="de-DE" dirty="0" smtClean="0"/>
            <a:t> </a:t>
          </a:r>
          <a:r>
            <a:rPr lang="de-DE" dirty="0" err="1" smtClean="0"/>
            <a:t>films</a:t>
          </a:r>
          <a:r>
            <a:rPr lang="de-DE" dirty="0" smtClean="0"/>
            <a:t>. </a:t>
          </a:r>
          <a:endParaRPr lang="de-DE" dirty="0"/>
        </a:p>
      </dgm:t>
    </dgm:pt>
    <dgm:pt modelId="{944B52A9-A666-4F42-9F20-EC4F1C9153CF}" type="parTrans" cxnId="{1DD74DD6-F13B-4BDE-A123-7D1538B4CF43}">
      <dgm:prSet/>
      <dgm:spPr/>
      <dgm:t>
        <a:bodyPr/>
        <a:lstStyle/>
        <a:p>
          <a:endParaRPr lang="de-DE"/>
        </a:p>
      </dgm:t>
    </dgm:pt>
    <dgm:pt modelId="{D2ECBEEB-F4DB-4AEB-A0E7-D9A008158503}" type="sibTrans" cxnId="{1DD74DD6-F13B-4BDE-A123-7D1538B4CF43}">
      <dgm:prSet/>
      <dgm:spPr/>
      <dgm:t>
        <a:bodyPr/>
        <a:lstStyle/>
        <a:p>
          <a:endParaRPr lang="de-DE"/>
        </a:p>
      </dgm:t>
    </dgm:pt>
    <dgm:pt modelId="{5BD188AC-A72D-4FF5-AD2A-B7DF3D385BB3}">
      <dgm:prSet phldrT="[Text]"/>
      <dgm:spPr/>
      <dgm:t>
        <a:bodyPr/>
        <a:lstStyle/>
        <a:p>
          <a:r>
            <a:rPr lang="de-DE" dirty="0" smtClean="0"/>
            <a:t>App. 60 min. </a:t>
          </a:r>
          <a:r>
            <a:rPr lang="de-DE" dirty="0" err="1" smtClean="0"/>
            <a:t>discussion</a:t>
          </a:r>
          <a:r>
            <a:rPr lang="de-DE" dirty="0" smtClean="0"/>
            <a:t> </a:t>
          </a:r>
          <a:r>
            <a:rPr lang="de-DE" dirty="0" err="1" smtClean="0"/>
            <a:t>with</a:t>
          </a:r>
          <a:r>
            <a:rPr lang="de-DE" dirty="0" smtClean="0"/>
            <a:t> </a:t>
          </a:r>
          <a:r>
            <a:rPr lang="de-DE" dirty="0" err="1" smtClean="0"/>
            <a:t>director</a:t>
          </a:r>
          <a:r>
            <a:rPr lang="de-DE" dirty="0" smtClean="0"/>
            <a:t> </a:t>
          </a:r>
          <a:endParaRPr lang="de-DE" dirty="0"/>
        </a:p>
      </dgm:t>
    </dgm:pt>
    <dgm:pt modelId="{D56F89BF-B4B8-475B-A831-DBA7081BFD7C}" type="parTrans" cxnId="{D4164954-C1DB-4397-8B8F-AEF08575CBE1}">
      <dgm:prSet/>
      <dgm:spPr/>
      <dgm:t>
        <a:bodyPr/>
        <a:lstStyle/>
        <a:p>
          <a:endParaRPr lang="de-DE"/>
        </a:p>
      </dgm:t>
    </dgm:pt>
    <dgm:pt modelId="{A02CE7CD-E697-4266-A9F8-24EFECF0A5FB}" type="sibTrans" cxnId="{D4164954-C1DB-4397-8B8F-AEF08575CBE1}">
      <dgm:prSet/>
      <dgm:spPr/>
      <dgm:t>
        <a:bodyPr/>
        <a:lstStyle/>
        <a:p>
          <a:endParaRPr lang="de-DE"/>
        </a:p>
      </dgm:t>
    </dgm:pt>
    <dgm:pt modelId="{2765941E-91C2-4BDF-83D0-055B5DF46416}">
      <dgm:prSet phldrT="[Text]" custT="1"/>
      <dgm:spPr/>
      <dgm:t>
        <a:bodyPr/>
        <a:lstStyle/>
        <a:p>
          <a:r>
            <a:rPr lang="de-DE" sz="1800" dirty="0" err="1" smtClean="0"/>
            <a:t>Introduction</a:t>
          </a:r>
          <a:r>
            <a:rPr lang="de-DE" sz="1800" dirty="0" smtClean="0"/>
            <a:t>: </a:t>
          </a:r>
          <a:r>
            <a:rPr lang="de-DE" sz="1800" dirty="0" err="1" smtClean="0"/>
            <a:t>the</a:t>
          </a:r>
          <a:r>
            <a:rPr lang="de-DE" sz="1800" dirty="0" smtClean="0"/>
            <a:t> </a:t>
          </a:r>
          <a:r>
            <a:rPr lang="de-DE" sz="1800" dirty="0" err="1" smtClean="0"/>
            <a:t>documentary</a:t>
          </a:r>
          <a:r>
            <a:rPr lang="de-DE" sz="1800" dirty="0" smtClean="0"/>
            <a:t> </a:t>
          </a:r>
          <a:r>
            <a:rPr lang="de-DE" sz="1800" dirty="0" err="1" smtClean="0"/>
            <a:t>genre</a:t>
          </a:r>
          <a:r>
            <a:rPr lang="de-DE" sz="1800" dirty="0" smtClean="0"/>
            <a:t> </a:t>
          </a:r>
          <a:r>
            <a:rPr lang="de-DE" sz="1800" dirty="0" err="1" smtClean="0"/>
            <a:t>and</a:t>
          </a:r>
          <a:r>
            <a:rPr lang="de-DE" sz="1800" dirty="0" smtClean="0"/>
            <a:t> </a:t>
          </a:r>
          <a:r>
            <a:rPr lang="de-DE" sz="1800" dirty="0" err="1" smtClean="0"/>
            <a:t>the</a:t>
          </a:r>
          <a:r>
            <a:rPr lang="de-DE" sz="1800" dirty="0" smtClean="0"/>
            <a:t> </a:t>
          </a:r>
          <a:r>
            <a:rPr lang="de-DE" sz="1800" dirty="0" err="1" smtClean="0"/>
            <a:t>topic</a:t>
          </a:r>
          <a:r>
            <a:rPr lang="de-DE" sz="1800" dirty="0" smtClean="0"/>
            <a:t>  </a:t>
          </a:r>
          <a:endParaRPr lang="de-DE" sz="1800" dirty="0"/>
        </a:p>
      </dgm:t>
    </dgm:pt>
    <dgm:pt modelId="{04A5673C-8B1D-491D-8D81-7CC6ABF5C794}" type="parTrans" cxnId="{10CF2B7B-D495-4CC8-996D-01CD6FC679A0}">
      <dgm:prSet/>
      <dgm:spPr/>
      <dgm:t>
        <a:bodyPr/>
        <a:lstStyle/>
        <a:p>
          <a:endParaRPr lang="de-DE"/>
        </a:p>
      </dgm:t>
    </dgm:pt>
    <dgm:pt modelId="{ECF2AC1C-94C5-45DF-BD82-B9E65706CB35}" type="sibTrans" cxnId="{10CF2B7B-D495-4CC8-996D-01CD6FC679A0}">
      <dgm:prSet/>
      <dgm:spPr/>
      <dgm:t>
        <a:bodyPr/>
        <a:lstStyle/>
        <a:p>
          <a:endParaRPr lang="de-DE"/>
        </a:p>
      </dgm:t>
    </dgm:pt>
    <dgm:pt modelId="{341231DA-A65B-4216-AFAE-079A8958AE8F}">
      <dgm:prSet phldrT="[Text]"/>
      <dgm:spPr/>
      <dgm:t>
        <a:bodyPr/>
        <a:lstStyle/>
        <a:p>
          <a:r>
            <a:rPr lang="de-DE" dirty="0" smtClean="0"/>
            <a:t>Every </a:t>
          </a:r>
          <a:r>
            <a:rPr lang="de-DE" dirty="0" err="1" smtClean="0"/>
            <a:t>one</a:t>
          </a:r>
          <a:r>
            <a:rPr lang="de-DE" dirty="0" smtClean="0"/>
            <a:t> </a:t>
          </a:r>
          <a:r>
            <a:rPr lang="de-DE" dirty="0" err="1" smtClean="0"/>
            <a:t>watches</a:t>
          </a:r>
          <a:r>
            <a:rPr lang="de-DE" dirty="0" smtClean="0"/>
            <a:t> </a:t>
          </a:r>
          <a:r>
            <a:rPr lang="de-DE" dirty="0" err="1" smtClean="0"/>
            <a:t>the</a:t>
          </a:r>
          <a:r>
            <a:rPr lang="de-DE" dirty="0" smtClean="0"/>
            <a:t> film </a:t>
          </a:r>
          <a:r>
            <a:rPr lang="de-DE" dirty="0" err="1" smtClean="0"/>
            <a:t>with</a:t>
          </a:r>
          <a:r>
            <a:rPr lang="de-DE" dirty="0" smtClean="0"/>
            <a:t> a </a:t>
          </a:r>
          <a:r>
            <a:rPr lang="de-DE" dirty="0" err="1" smtClean="0"/>
            <a:t>viewing</a:t>
          </a:r>
          <a:r>
            <a:rPr lang="de-DE" dirty="0" smtClean="0"/>
            <a:t> </a:t>
          </a:r>
          <a:r>
            <a:rPr lang="de-DE" dirty="0" err="1" smtClean="0"/>
            <a:t>instruction</a:t>
          </a:r>
          <a:endParaRPr lang="de-DE" dirty="0"/>
        </a:p>
      </dgm:t>
    </dgm:pt>
    <dgm:pt modelId="{8C3378A8-6F49-47E5-9DA2-93602AA0543E}" type="parTrans" cxnId="{905B754C-625B-491A-89C1-B469A75F327C}">
      <dgm:prSet/>
      <dgm:spPr/>
    </dgm:pt>
    <dgm:pt modelId="{F60BAE24-6B48-43BF-BD69-464618650C2D}" type="sibTrans" cxnId="{905B754C-625B-491A-89C1-B469A75F327C}">
      <dgm:prSet/>
      <dgm:spPr/>
    </dgm:pt>
    <dgm:pt modelId="{ADEEBB9C-93AD-4777-955B-EB6DC2038E8B}" type="pres">
      <dgm:prSet presAssocID="{22A4E89A-81E1-4604-9EA6-6C16AEE1026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6B6C406-88ED-44F7-ACC1-A1F729C5C8C7}" type="pres">
      <dgm:prSet presAssocID="{22A4E89A-81E1-4604-9EA6-6C16AEE1026A}" presName="dummyMaxCanvas" presStyleCnt="0">
        <dgm:presLayoutVars/>
      </dgm:prSet>
      <dgm:spPr/>
    </dgm:pt>
    <dgm:pt modelId="{D09DA91F-47FE-4FA7-B835-12B205A7111B}" type="pres">
      <dgm:prSet presAssocID="{22A4E89A-81E1-4604-9EA6-6C16AEE1026A}" presName="ThreeNodes_1" presStyleLbl="node1" presStyleIdx="0" presStyleCnt="3" custLinFactNeighborX="-7" custLinFactNeighborY="-6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1DB69D2-E3A3-49AA-8864-1DC053BC5123}" type="pres">
      <dgm:prSet presAssocID="{22A4E89A-81E1-4604-9EA6-6C16AEE1026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461600-89F4-4ED3-9752-A20AF25356BB}" type="pres">
      <dgm:prSet presAssocID="{22A4E89A-81E1-4604-9EA6-6C16AEE1026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ADD639-C361-46ED-AB0D-D35AB9A0820E}" type="pres">
      <dgm:prSet presAssocID="{22A4E89A-81E1-4604-9EA6-6C16AEE1026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73F5119-F3B4-4EC0-8DFF-9C9B9D98BDB2}" type="pres">
      <dgm:prSet presAssocID="{22A4E89A-81E1-4604-9EA6-6C16AEE1026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FC2FE1-B015-4348-A2C6-0DC6045A5BF6}" type="pres">
      <dgm:prSet presAssocID="{22A4E89A-81E1-4604-9EA6-6C16AEE1026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8205BDF-98E1-4025-8C06-73580C4FF128}" type="pres">
      <dgm:prSet presAssocID="{22A4E89A-81E1-4604-9EA6-6C16AEE1026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FD6B67-2ACF-49D1-8D0F-DB20097CE4C4}" type="pres">
      <dgm:prSet presAssocID="{22A4E89A-81E1-4604-9EA6-6C16AEE1026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C46EFAD-7690-47CD-9563-2362E1F14AB3}" type="presOf" srcId="{F7C740EA-B5B8-48C9-9CAC-A17D4F66BB75}" destId="{43461600-89F4-4ED3-9752-A20AF25356BB}" srcOrd="0" destOrd="0" presId="urn:microsoft.com/office/officeart/2005/8/layout/vProcess5"/>
    <dgm:cxn modelId="{EBA0C310-BF5D-47DA-8BA3-FDE5FBE5FC67}" srcId="{4588EE1E-EBD6-4FCB-9CB8-8F5E3C32EB1C}" destId="{398FABAE-FE50-4614-A7D1-5E586CF5FF26}" srcOrd="2" destOrd="0" parTransId="{9DE87393-DB30-4AEC-806E-B532A69A0DA0}" sibTransId="{0D768728-C9DF-4B23-A233-BFB5FCE0AD52}"/>
    <dgm:cxn modelId="{464AEBAF-17E7-4101-8F41-7530B313092B}" type="presOf" srcId="{07A3ED55-D6D8-479C-9B00-8C69F5594475}" destId="{6AADD639-C361-46ED-AB0D-D35AB9A0820E}" srcOrd="0" destOrd="0" presId="urn:microsoft.com/office/officeart/2005/8/layout/vProcess5"/>
    <dgm:cxn modelId="{D37DDD2B-523E-46CF-8FF5-50462C919B3E}" type="presOf" srcId="{4588EE1E-EBD6-4FCB-9CB8-8F5E3C32EB1C}" destId="{BCFC2FE1-B015-4348-A2C6-0DC6045A5BF6}" srcOrd="1" destOrd="0" presId="urn:microsoft.com/office/officeart/2005/8/layout/vProcess5"/>
    <dgm:cxn modelId="{0F4D14F9-7A51-45C6-A716-3EDB7C756321}" type="presOf" srcId="{5BD188AC-A72D-4FF5-AD2A-B7DF3D385BB3}" destId="{08205BDF-98E1-4025-8C06-73580C4FF128}" srcOrd="1" destOrd="3" presId="urn:microsoft.com/office/officeart/2005/8/layout/vProcess5"/>
    <dgm:cxn modelId="{1D0A9F33-E9A6-454B-8DEE-08AC7015AF1F}" type="presOf" srcId="{79A3B3E8-6C4C-40E1-9062-CBE665DE237B}" destId="{43461600-89F4-4ED3-9752-A20AF25356BB}" srcOrd="0" destOrd="1" presId="urn:microsoft.com/office/officeart/2005/8/layout/vProcess5"/>
    <dgm:cxn modelId="{C0B860A9-9786-4B17-9BC2-C0B7AF8E4C94}" type="presOf" srcId="{22A4E89A-81E1-4604-9EA6-6C16AEE1026A}" destId="{ADEEBB9C-93AD-4777-955B-EB6DC2038E8B}" srcOrd="0" destOrd="0" presId="urn:microsoft.com/office/officeart/2005/8/layout/vProcess5"/>
    <dgm:cxn modelId="{E45C8F21-D474-4745-9A7C-06ADB090AB0C}" srcId="{695BD2AA-52C6-4AAE-A50E-679EA78D9722}" destId="{FFF71526-3147-4EA9-BDF0-1F760C95ABCC}" srcOrd="0" destOrd="0" parTransId="{AFF7A099-81B5-46BE-9B43-FAC1E9073CAC}" sibTransId="{001C2DFC-2E5D-4785-A3E4-84B69F2FCB46}"/>
    <dgm:cxn modelId="{FB8C397D-0FD1-454E-8A99-BFBAC1329AAA}" type="presOf" srcId="{F7C740EA-B5B8-48C9-9CAC-A17D4F66BB75}" destId="{43FD6B67-2ACF-49D1-8D0F-DB20097CE4C4}" srcOrd="1" destOrd="0" presId="urn:microsoft.com/office/officeart/2005/8/layout/vProcess5"/>
    <dgm:cxn modelId="{4B3521C5-3EDA-4C79-9A98-6C88B87B1CFC}" type="presOf" srcId="{529C69F4-182E-43F1-B5B6-7B76FC27F9EE}" destId="{BCFC2FE1-B015-4348-A2C6-0DC6045A5BF6}" srcOrd="1" destOrd="1" presId="urn:microsoft.com/office/officeart/2005/8/layout/vProcess5"/>
    <dgm:cxn modelId="{DB0822AD-7131-4594-9480-9C2A8379A4E4}" type="presOf" srcId="{341231DA-A65B-4216-AFAE-079A8958AE8F}" destId="{08205BDF-98E1-4025-8C06-73580C4FF128}" srcOrd="1" destOrd="2" presId="urn:microsoft.com/office/officeart/2005/8/layout/vProcess5"/>
    <dgm:cxn modelId="{A6FD18B0-1997-4205-8984-E021246B5744}" type="presOf" srcId="{398FABAE-FE50-4614-A7D1-5E586CF5FF26}" destId="{D09DA91F-47FE-4FA7-B835-12B205A7111B}" srcOrd="0" destOrd="3" presId="urn:microsoft.com/office/officeart/2005/8/layout/vProcess5"/>
    <dgm:cxn modelId="{79E406A0-DEAE-40DC-BC8B-86882A6A08BD}" type="presOf" srcId="{5BD188AC-A72D-4FF5-AD2A-B7DF3D385BB3}" destId="{71DB69D2-E3A3-49AA-8864-1DC053BC5123}" srcOrd="0" destOrd="3" presId="urn:microsoft.com/office/officeart/2005/8/layout/vProcess5"/>
    <dgm:cxn modelId="{905B754C-625B-491A-89C1-B469A75F327C}" srcId="{695BD2AA-52C6-4AAE-A50E-679EA78D9722}" destId="{341231DA-A65B-4216-AFAE-079A8958AE8F}" srcOrd="1" destOrd="0" parTransId="{8C3378A8-6F49-47E5-9DA2-93602AA0543E}" sibTransId="{F60BAE24-6B48-43BF-BD69-464618650C2D}"/>
    <dgm:cxn modelId="{1DD74DD6-F13B-4BDE-A123-7D1538B4CF43}" srcId="{F7C740EA-B5B8-48C9-9CAC-A17D4F66BB75}" destId="{79A3B3E8-6C4C-40E1-9062-CBE665DE237B}" srcOrd="0" destOrd="0" parTransId="{944B52A9-A666-4F42-9F20-EC4F1C9153CF}" sibTransId="{D2ECBEEB-F4DB-4AEB-A0E7-D9A008158503}"/>
    <dgm:cxn modelId="{8950774E-1617-4D06-9F8C-58F97891843C}" type="presOf" srcId="{341231DA-A65B-4216-AFAE-079A8958AE8F}" destId="{71DB69D2-E3A3-49AA-8864-1DC053BC5123}" srcOrd="0" destOrd="2" presId="urn:microsoft.com/office/officeart/2005/8/layout/vProcess5"/>
    <dgm:cxn modelId="{CF1DE13F-075A-4BA7-82DA-F5AD69AABFFA}" type="presOf" srcId="{529C69F4-182E-43F1-B5B6-7B76FC27F9EE}" destId="{D09DA91F-47FE-4FA7-B835-12B205A7111B}" srcOrd="0" destOrd="1" presId="urn:microsoft.com/office/officeart/2005/8/layout/vProcess5"/>
    <dgm:cxn modelId="{36917A19-8170-44F1-91A3-079F0639E719}" type="presOf" srcId="{4588EE1E-EBD6-4FCB-9CB8-8F5E3C32EB1C}" destId="{D09DA91F-47FE-4FA7-B835-12B205A7111B}" srcOrd="0" destOrd="0" presId="urn:microsoft.com/office/officeart/2005/8/layout/vProcess5"/>
    <dgm:cxn modelId="{77BEE5B7-1AAC-4A65-86B9-26C8F42EE425}" type="presOf" srcId="{2765941E-91C2-4BDF-83D0-055B5DF46416}" destId="{D09DA91F-47FE-4FA7-B835-12B205A7111B}" srcOrd="0" destOrd="2" presId="urn:microsoft.com/office/officeart/2005/8/layout/vProcess5"/>
    <dgm:cxn modelId="{D4164954-C1DB-4397-8B8F-AEF08575CBE1}" srcId="{695BD2AA-52C6-4AAE-A50E-679EA78D9722}" destId="{5BD188AC-A72D-4FF5-AD2A-B7DF3D385BB3}" srcOrd="2" destOrd="0" parTransId="{D56F89BF-B4B8-475B-A831-DBA7081BFD7C}" sibTransId="{A02CE7CD-E697-4266-A9F8-24EFECF0A5FB}"/>
    <dgm:cxn modelId="{10CF2B7B-D495-4CC8-996D-01CD6FC679A0}" srcId="{4588EE1E-EBD6-4FCB-9CB8-8F5E3C32EB1C}" destId="{2765941E-91C2-4BDF-83D0-055B5DF46416}" srcOrd="1" destOrd="0" parTransId="{04A5673C-8B1D-491D-8D81-7CC6ABF5C794}" sibTransId="{ECF2AC1C-94C5-45DF-BD82-B9E65706CB35}"/>
    <dgm:cxn modelId="{5E77A3DC-8E78-4F5C-9CC3-54B97F08BFE2}" type="presOf" srcId="{285A038B-E2BA-40AC-8354-4612B2B37711}" destId="{273F5119-F3B4-4EC0-8DFF-9C9B9D98BDB2}" srcOrd="0" destOrd="0" presId="urn:microsoft.com/office/officeart/2005/8/layout/vProcess5"/>
    <dgm:cxn modelId="{64FE88CA-B3C3-4BB0-8D14-009983BA571D}" type="presOf" srcId="{398FABAE-FE50-4614-A7D1-5E586CF5FF26}" destId="{BCFC2FE1-B015-4348-A2C6-0DC6045A5BF6}" srcOrd="1" destOrd="3" presId="urn:microsoft.com/office/officeart/2005/8/layout/vProcess5"/>
    <dgm:cxn modelId="{49D1F4F3-6D23-4DB6-AE5D-CC17F6FD41D1}" srcId="{22A4E89A-81E1-4604-9EA6-6C16AEE1026A}" destId="{4588EE1E-EBD6-4FCB-9CB8-8F5E3C32EB1C}" srcOrd="0" destOrd="0" parTransId="{4ADCD0C1-AECB-4F66-BE6B-44B29E1A3CDE}" sibTransId="{07A3ED55-D6D8-479C-9B00-8C69F5594475}"/>
    <dgm:cxn modelId="{468AEBED-B072-4774-A4AB-8FC71C8759FE}" type="presOf" srcId="{FFF71526-3147-4EA9-BDF0-1F760C95ABCC}" destId="{08205BDF-98E1-4025-8C06-73580C4FF128}" srcOrd="1" destOrd="1" presId="urn:microsoft.com/office/officeart/2005/8/layout/vProcess5"/>
    <dgm:cxn modelId="{125A658E-7E5D-4F0E-B041-8B47FA4B7EB3}" type="presOf" srcId="{FFF71526-3147-4EA9-BDF0-1F760C95ABCC}" destId="{71DB69D2-E3A3-49AA-8864-1DC053BC5123}" srcOrd="0" destOrd="1" presId="urn:microsoft.com/office/officeart/2005/8/layout/vProcess5"/>
    <dgm:cxn modelId="{EE907AA4-D4C8-4797-B5FD-936DDE72302B}" srcId="{22A4E89A-81E1-4604-9EA6-6C16AEE1026A}" destId="{695BD2AA-52C6-4AAE-A50E-679EA78D9722}" srcOrd="1" destOrd="0" parTransId="{8EA56C54-DEB4-4656-8AD4-30D701D38EDF}" sibTransId="{285A038B-E2BA-40AC-8354-4612B2B37711}"/>
    <dgm:cxn modelId="{0CA51D63-5293-4730-BC31-D8F53DA74EFA}" srcId="{22A4E89A-81E1-4604-9EA6-6C16AEE1026A}" destId="{F7C740EA-B5B8-48C9-9CAC-A17D4F66BB75}" srcOrd="2" destOrd="0" parTransId="{E0ACB2DE-B3BD-44F7-ADEC-89C815C2E634}" sibTransId="{19C5E1EF-AD46-47F6-8AE8-CF558681BF19}"/>
    <dgm:cxn modelId="{2AA9AB7B-9752-4EDA-A8D3-BC86602DFA61}" srcId="{4588EE1E-EBD6-4FCB-9CB8-8F5E3C32EB1C}" destId="{529C69F4-182E-43F1-B5B6-7B76FC27F9EE}" srcOrd="0" destOrd="0" parTransId="{56389E33-CDE9-4FF2-A8DE-A7B98D86D1BC}" sibTransId="{54B4E5B1-AD1E-4CE0-863D-6318600D06AE}"/>
    <dgm:cxn modelId="{FFACF111-94C5-4E9D-8B18-F30511BBDDB4}" type="presOf" srcId="{2765941E-91C2-4BDF-83D0-055B5DF46416}" destId="{BCFC2FE1-B015-4348-A2C6-0DC6045A5BF6}" srcOrd="1" destOrd="2" presId="urn:microsoft.com/office/officeart/2005/8/layout/vProcess5"/>
    <dgm:cxn modelId="{9E7189DC-443A-4DB3-AD6D-353635F43551}" type="presOf" srcId="{695BD2AA-52C6-4AAE-A50E-679EA78D9722}" destId="{71DB69D2-E3A3-49AA-8864-1DC053BC5123}" srcOrd="0" destOrd="0" presId="urn:microsoft.com/office/officeart/2005/8/layout/vProcess5"/>
    <dgm:cxn modelId="{A66DBF04-6AD8-4E38-B6CA-7C0AF32941D4}" type="presOf" srcId="{79A3B3E8-6C4C-40E1-9062-CBE665DE237B}" destId="{43FD6B67-2ACF-49D1-8D0F-DB20097CE4C4}" srcOrd="1" destOrd="1" presId="urn:microsoft.com/office/officeart/2005/8/layout/vProcess5"/>
    <dgm:cxn modelId="{F4FA89DC-0A03-4CB3-897A-D5A5760DF753}" type="presOf" srcId="{695BD2AA-52C6-4AAE-A50E-679EA78D9722}" destId="{08205BDF-98E1-4025-8C06-73580C4FF128}" srcOrd="1" destOrd="0" presId="urn:microsoft.com/office/officeart/2005/8/layout/vProcess5"/>
    <dgm:cxn modelId="{029DE199-D104-48AE-9C12-873B75EEA456}" type="presParOf" srcId="{ADEEBB9C-93AD-4777-955B-EB6DC2038E8B}" destId="{B6B6C406-88ED-44F7-ACC1-A1F729C5C8C7}" srcOrd="0" destOrd="0" presId="urn:microsoft.com/office/officeart/2005/8/layout/vProcess5"/>
    <dgm:cxn modelId="{9EFA0F98-BD4D-4AD2-85EA-1E5A7E0479E4}" type="presParOf" srcId="{ADEEBB9C-93AD-4777-955B-EB6DC2038E8B}" destId="{D09DA91F-47FE-4FA7-B835-12B205A7111B}" srcOrd="1" destOrd="0" presId="urn:microsoft.com/office/officeart/2005/8/layout/vProcess5"/>
    <dgm:cxn modelId="{DBCACBBD-DDA1-4B9F-B85A-5AB8E423957D}" type="presParOf" srcId="{ADEEBB9C-93AD-4777-955B-EB6DC2038E8B}" destId="{71DB69D2-E3A3-49AA-8864-1DC053BC5123}" srcOrd="2" destOrd="0" presId="urn:microsoft.com/office/officeart/2005/8/layout/vProcess5"/>
    <dgm:cxn modelId="{C094808A-ED43-4BA2-B2D3-6D8E3E4DE49B}" type="presParOf" srcId="{ADEEBB9C-93AD-4777-955B-EB6DC2038E8B}" destId="{43461600-89F4-4ED3-9752-A20AF25356BB}" srcOrd="3" destOrd="0" presId="urn:microsoft.com/office/officeart/2005/8/layout/vProcess5"/>
    <dgm:cxn modelId="{A3B5D427-5B6B-4512-A9A8-DEB55231F3AE}" type="presParOf" srcId="{ADEEBB9C-93AD-4777-955B-EB6DC2038E8B}" destId="{6AADD639-C361-46ED-AB0D-D35AB9A0820E}" srcOrd="4" destOrd="0" presId="urn:microsoft.com/office/officeart/2005/8/layout/vProcess5"/>
    <dgm:cxn modelId="{DCB72426-8734-4E1C-969B-2AC04FEBC184}" type="presParOf" srcId="{ADEEBB9C-93AD-4777-955B-EB6DC2038E8B}" destId="{273F5119-F3B4-4EC0-8DFF-9C9B9D98BDB2}" srcOrd="5" destOrd="0" presId="urn:microsoft.com/office/officeart/2005/8/layout/vProcess5"/>
    <dgm:cxn modelId="{51991CFB-3A42-4AE3-A1FB-B39DE893B61C}" type="presParOf" srcId="{ADEEBB9C-93AD-4777-955B-EB6DC2038E8B}" destId="{BCFC2FE1-B015-4348-A2C6-0DC6045A5BF6}" srcOrd="6" destOrd="0" presId="urn:microsoft.com/office/officeart/2005/8/layout/vProcess5"/>
    <dgm:cxn modelId="{F40E9E9D-B467-4439-9F4E-ED477332E5CF}" type="presParOf" srcId="{ADEEBB9C-93AD-4777-955B-EB6DC2038E8B}" destId="{08205BDF-98E1-4025-8C06-73580C4FF128}" srcOrd="7" destOrd="0" presId="urn:microsoft.com/office/officeart/2005/8/layout/vProcess5"/>
    <dgm:cxn modelId="{5EFFC0A6-A904-478E-97C2-2235FE5E0C7B}" type="presParOf" srcId="{ADEEBB9C-93AD-4777-955B-EB6DC2038E8B}" destId="{43FD6B67-2ACF-49D1-8D0F-DB20097CE4C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C38F9-FFC2-484F-97D7-0FBDA70EBAB3}">
      <dsp:nvSpPr>
        <dsp:cNvPr id="0" name=""/>
        <dsp:cNvSpPr/>
      </dsp:nvSpPr>
      <dsp:spPr>
        <a:xfrm>
          <a:off x="0" y="385936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 dirty="0" smtClean="0"/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58th Edition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26.10.2015 </a:t>
          </a:r>
          <a:r>
            <a:rPr lang="de-DE" sz="1900" kern="1200" dirty="0" smtClean="0"/>
            <a:t>– 1.11.2015</a:t>
          </a:r>
          <a:br>
            <a:rPr lang="de-DE" sz="1900" kern="1200" dirty="0" smtClean="0"/>
          </a:br>
          <a:endParaRPr lang="de-DE" sz="1900" kern="1200" dirty="0" smtClean="0"/>
        </a:p>
      </dsp:txBody>
      <dsp:txXfrm>
        <a:off x="0" y="385936"/>
        <a:ext cx="2686458" cy="1611875"/>
      </dsp:txXfrm>
    </dsp:sp>
    <dsp:sp modelId="{8AA4734A-8F02-4E13-87DE-234818C5F4F4}">
      <dsp:nvSpPr>
        <dsp:cNvPr id="0" name=""/>
        <dsp:cNvSpPr/>
      </dsp:nvSpPr>
      <dsp:spPr>
        <a:xfrm>
          <a:off x="2955104" y="385936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More </a:t>
          </a:r>
          <a:r>
            <a:rPr lang="de-DE" sz="1900" kern="1200" dirty="0" err="1" smtClean="0"/>
            <a:t>than</a:t>
          </a:r>
          <a:r>
            <a:rPr lang="de-DE" sz="1900" kern="1200" dirty="0" smtClean="0"/>
            <a:t> 350 </a:t>
          </a:r>
          <a:r>
            <a:rPr lang="de-DE" sz="1900" kern="1200" dirty="0" err="1" smtClean="0"/>
            <a:t>films</a:t>
          </a:r>
          <a:r>
            <a:rPr lang="de-DE" sz="1900" kern="1200" dirty="0" smtClean="0"/>
            <a:t>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in </a:t>
          </a:r>
          <a:r>
            <a:rPr lang="de-DE" sz="1900" kern="1200" dirty="0" err="1" smtClean="0"/>
            <a:t>the</a:t>
          </a:r>
          <a:r>
            <a:rPr lang="de-DE" sz="1900" kern="1200" dirty="0" smtClean="0"/>
            <a:t>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Festival Programme</a:t>
          </a:r>
          <a:endParaRPr lang="de-DE" sz="1900" kern="1200" dirty="0"/>
        </a:p>
      </dsp:txBody>
      <dsp:txXfrm>
        <a:off x="2955104" y="385936"/>
        <a:ext cx="2686458" cy="1611875"/>
      </dsp:txXfrm>
    </dsp:sp>
    <dsp:sp modelId="{B3AC47BC-88DD-49F3-B929-3E3C050042A7}">
      <dsp:nvSpPr>
        <dsp:cNvPr id="0" name=""/>
        <dsp:cNvSpPr/>
      </dsp:nvSpPr>
      <dsp:spPr>
        <a:xfrm>
          <a:off x="5910209" y="385936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223 </a:t>
          </a:r>
          <a:r>
            <a:rPr lang="de-DE" sz="1900" kern="1200" dirty="0" err="1" smtClean="0"/>
            <a:t>documentaries</a:t>
          </a:r>
          <a:r>
            <a:rPr lang="de-DE" sz="1900" kern="1200" dirty="0" smtClean="0"/>
            <a:t>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30 </a:t>
          </a:r>
          <a:r>
            <a:rPr lang="de-DE" sz="1900" kern="1200" dirty="0" err="1" smtClean="0"/>
            <a:t>animaDoks</a:t>
          </a:r>
          <a:endParaRPr lang="de-DE" sz="1900" kern="1200" dirty="0" smtClean="0"/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115 </a:t>
          </a:r>
          <a:r>
            <a:rPr lang="de-DE" sz="1900" kern="1200" dirty="0" err="1" smtClean="0"/>
            <a:t>animation</a:t>
          </a:r>
          <a:r>
            <a:rPr lang="de-DE" sz="1900" kern="1200" dirty="0" smtClean="0"/>
            <a:t> </a:t>
          </a:r>
          <a:r>
            <a:rPr lang="de-DE" sz="1900" kern="1200" dirty="0" err="1" smtClean="0"/>
            <a:t>films</a:t>
          </a:r>
          <a:endParaRPr lang="de-DE" sz="1900" kern="1200" dirty="0"/>
        </a:p>
      </dsp:txBody>
      <dsp:txXfrm>
        <a:off x="5910209" y="385936"/>
        <a:ext cx="2686458" cy="1611875"/>
      </dsp:txXfrm>
    </dsp:sp>
    <dsp:sp modelId="{92CCE00F-1A8A-4BE9-A8BE-4FE382FB7798}">
      <dsp:nvSpPr>
        <dsp:cNvPr id="0" name=""/>
        <dsp:cNvSpPr/>
      </dsp:nvSpPr>
      <dsp:spPr>
        <a:xfrm>
          <a:off x="0" y="2266457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12 </a:t>
          </a:r>
          <a:r>
            <a:rPr lang="de-DE" sz="1900" kern="1200" dirty="0" err="1" smtClean="0"/>
            <a:t>theater</a:t>
          </a:r>
          <a:r>
            <a:rPr lang="de-DE" sz="1900" kern="1200" dirty="0" smtClean="0"/>
            <a:t> </a:t>
          </a:r>
          <a:r>
            <a:rPr lang="de-DE" sz="1900" kern="1200" dirty="0" err="1" smtClean="0"/>
            <a:t>screens</a:t>
          </a:r>
          <a:endParaRPr lang="de-DE" sz="1900" kern="1200" dirty="0"/>
        </a:p>
      </dsp:txBody>
      <dsp:txXfrm>
        <a:off x="0" y="2266457"/>
        <a:ext cx="2686458" cy="1611875"/>
      </dsp:txXfrm>
    </dsp:sp>
    <dsp:sp modelId="{E328DDD2-1CAA-4AF8-9E26-9C0EC0071EDD}">
      <dsp:nvSpPr>
        <dsp:cNvPr id="0" name=""/>
        <dsp:cNvSpPr/>
      </dsp:nvSpPr>
      <dsp:spPr>
        <a:xfrm>
          <a:off x="2955104" y="2266457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More </a:t>
          </a:r>
          <a:r>
            <a:rPr lang="de-DE" sz="1900" kern="1200" dirty="0" err="1" smtClean="0"/>
            <a:t>than</a:t>
          </a:r>
          <a:r>
            <a:rPr lang="de-DE" sz="1900" kern="1200" dirty="0" smtClean="0"/>
            <a:t>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42.000 </a:t>
          </a:r>
          <a:r>
            <a:rPr lang="de-DE" sz="1900" kern="1200" dirty="0" err="1" smtClean="0"/>
            <a:t>visitors</a:t>
          </a:r>
          <a:r>
            <a:rPr lang="de-DE" sz="1900" kern="1200" dirty="0" smtClean="0"/>
            <a:t> </a:t>
          </a:r>
          <a:endParaRPr lang="de-DE" sz="1900" kern="1200" dirty="0"/>
        </a:p>
      </dsp:txBody>
      <dsp:txXfrm>
        <a:off x="2955104" y="2266457"/>
        <a:ext cx="2686458" cy="1611875"/>
      </dsp:txXfrm>
    </dsp:sp>
    <dsp:sp modelId="{DB64ACB1-CEDD-4509-A2F7-6783283B54FE}">
      <dsp:nvSpPr>
        <dsp:cNvPr id="0" name=""/>
        <dsp:cNvSpPr/>
      </dsp:nvSpPr>
      <dsp:spPr>
        <a:xfrm>
          <a:off x="5910209" y="2266457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b="0" kern="1200" dirty="0" err="1" smtClean="0"/>
            <a:t>Nearly</a:t>
          </a:r>
          <a:r>
            <a:rPr lang="de-DE" sz="1900" b="0" kern="1200" dirty="0" smtClean="0"/>
            <a:t> 2000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b="0" kern="1200" dirty="0" err="1" smtClean="0"/>
            <a:t>accredited</a:t>
          </a:r>
          <a:r>
            <a:rPr lang="de-DE" sz="1900" b="0" kern="1200" dirty="0" smtClean="0"/>
            <a:t> </a:t>
          </a:r>
          <a:r>
            <a:rPr lang="de-DE" sz="1900" b="0" kern="1200" dirty="0" err="1" smtClean="0"/>
            <a:t>visitors</a:t>
          </a:r>
          <a:endParaRPr lang="de-DE" sz="1900" b="0" kern="1200" dirty="0"/>
        </a:p>
      </dsp:txBody>
      <dsp:txXfrm>
        <a:off x="5910209" y="2266457"/>
        <a:ext cx="2686458" cy="1611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C38F9-FFC2-484F-97D7-0FBDA70EBAB3}">
      <dsp:nvSpPr>
        <dsp:cNvPr id="0" name=""/>
        <dsp:cNvSpPr/>
      </dsp:nvSpPr>
      <dsp:spPr>
        <a:xfrm>
          <a:off x="856098" y="1227"/>
          <a:ext cx="3278319" cy="1966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School Screenings </a:t>
          </a:r>
          <a:r>
            <a:rPr lang="en-US" sz="2000" b="1" kern="1200" dirty="0" smtClean="0"/>
            <a:t>film literacy</a:t>
          </a:r>
          <a:endParaRPr lang="en-US" sz="2000" b="1" kern="1200" dirty="0" smtClean="0"/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12 to 20 years</a:t>
          </a:r>
          <a:endParaRPr lang="de-DE" sz="2700" kern="1200" dirty="0" smtClean="0"/>
        </a:p>
      </dsp:txBody>
      <dsp:txXfrm>
        <a:off x="856098" y="1227"/>
        <a:ext cx="3278319" cy="1966991"/>
      </dsp:txXfrm>
    </dsp:sp>
    <dsp:sp modelId="{B3AC47BC-88DD-49F3-B929-3E3C050042A7}">
      <dsp:nvSpPr>
        <dsp:cNvPr id="0" name=""/>
        <dsp:cNvSpPr/>
      </dsp:nvSpPr>
      <dsp:spPr>
        <a:xfrm>
          <a:off x="4462249" y="1227"/>
          <a:ext cx="3278319" cy="1966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/>
            <a:t>DOK </a:t>
          </a:r>
          <a:r>
            <a:rPr lang="de-DE" sz="2600" b="1" kern="1200" dirty="0" err="1" smtClean="0"/>
            <a:t>Spotters</a:t>
          </a:r>
          <a:endParaRPr lang="de-DE" sz="2600" b="1" kern="1200" dirty="0" smtClean="0"/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Practical Media Competence</a:t>
          </a:r>
          <a:r>
            <a:rPr lang="de-DE" sz="2000" b="1" kern="1200" dirty="0" smtClean="0"/>
            <a:t>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/>
            <a:t>14 </a:t>
          </a:r>
          <a:r>
            <a:rPr lang="de-DE" sz="2600" b="1" kern="1200" dirty="0" err="1" smtClean="0"/>
            <a:t>to</a:t>
          </a:r>
          <a:r>
            <a:rPr lang="de-DE" sz="2600" b="1" kern="1200" dirty="0" smtClean="0"/>
            <a:t> 20 </a:t>
          </a:r>
          <a:r>
            <a:rPr lang="de-DE" sz="2600" b="1" kern="1200" dirty="0" err="1" smtClean="0"/>
            <a:t>years</a:t>
          </a:r>
          <a:endParaRPr lang="de-DE" sz="2600" kern="1200" dirty="0"/>
        </a:p>
      </dsp:txBody>
      <dsp:txXfrm>
        <a:off x="4462249" y="1227"/>
        <a:ext cx="3278319" cy="1966991"/>
      </dsp:txXfrm>
    </dsp:sp>
    <dsp:sp modelId="{E328DDD2-1CAA-4AF8-9E26-9C0EC0071EDD}">
      <dsp:nvSpPr>
        <dsp:cNvPr id="0" name=""/>
        <dsp:cNvSpPr/>
      </dsp:nvSpPr>
      <dsp:spPr>
        <a:xfrm>
          <a:off x="856098" y="2296050"/>
          <a:ext cx="3278319" cy="1966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b="1" kern="1200" dirty="0" smtClean="0"/>
            <a:t>Kids DOK/ Young DOK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/>
            <a:t>Film </a:t>
          </a:r>
          <a:r>
            <a:rPr lang="de-DE" sz="2000" b="1" kern="1200" dirty="0" err="1" smtClean="0"/>
            <a:t>programs</a:t>
          </a:r>
          <a:r>
            <a:rPr lang="de-DE" sz="2000" b="1" kern="1200" dirty="0" smtClean="0"/>
            <a:t>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/>
            <a:t>3 </a:t>
          </a:r>
          <a:r>
            <a:rPr lang="de-DE" sz="2600" b="1" kern="1200" dirty="0" err="1" smtClean="0"/>
            <a:t>to</a:t>
          </a:r>
          <a:r>
            <a:rPr lang="de-DE" sz="2600" b="1" kern="1200" dirty="0" smtClean="0"/>
            <a:t> 20 </a:t>
          </a:r>
          <a:r>
            <a:rPr lang="de-DE" sz="2600" b="1" kern="1200" dirty="0" err="1" smtClean="0"/>
            <a:t>years</a:t>
          </a:r>
          <a:r>
            <a:rPr lang="de-DE" sz="2600" b="1" kern="1200" dirty="0" smtClean="0"/>
            <a:t> </a:t>
          </a:r>
        </a:p>
      </dsp:txBody>
      <dsp:txXfrm>
        <a:off x="856098" y="2296050"/>
        <a:ext cx="3278319" cy="1966991"/>
      </dsp:txXfrm>
    </dsp:sp>
    <dsp:sp modelId="{DB64ACB1-CEDD-4509-A2F7-6783283B54FE}">
      <dsp:nvSpPr>
        <dsp:cNvPr id="0" name=""/>
        <dsp:cNvSpPr/>
      </dsp:nvSpPr>
      <dsp:spPr>
        <a:xfrm>
          <a:off x="4462249" y="2296050"/>
          <a:ext cx="3278319" cy="1966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b="1" kern="1200" dirty="0" smtClean="0"/>
            <a:t>Junges Gemüse </a:t>
          </a:r>
          <a:r>
            <a:rPr lang="de-DE" sz="2000" b="1" kern="1200" dirty="0" smtClean="0"/>
            <a:t>Animation </a:t>
          </a:r>
          <a:r>
            <a:rPr lang="de-DE" sz="2000" b="1" kern="1200" dirty="0" err="1" smtClean="0"/>
            <a:t>films</a:t>
          </a:r>
          <a:r>
            <a:rPr lang="de-DE" sz="2000" b="1" kern="1200" dirty="0" smtClean="0"/>
            <a:t> </a:t>
          </a:r>
          <a:r>
            <a:rPr lang="de-DE" sz="2000" b="1" kern="1200" dirty="0" err="1" smtClean="0"/>
            <a:t>for</a:t>
          </a:r>
          <a:r>
            <a:rPr lang="de-DE" sz="2000" b="1" kern="1200" dirty="0" smtClean="0"/>
            <a:t> </a:t>
          </a:r>
          <a:r>
            <a:rPr lang="de-DE" sz="2000" b="1" kern="1200" dirty="0" err="1" smtClean="0"/>
            <a:t>and</a:t>
          </a:r>
          <a:r>
            <a:rPr lang="de-DE" sz="2000" b="1" kern="1200" dirty="0" smtClean="0"/>
            <a:t> </a:t>
          </a:r>
          <a:r>
            <a:rPr lang="de-DE" sz="2000" b="1" kern="1200" dirty="0" err="1" smtClean="0"/>
            <a:t>from</a:t>
          </a:r>
          <a:r>
            <a:rPr lang="de-DE" sz="2000" b="1" kern="1200" dirty="0" smtClean="0"/>
            <a:t> </a:t>
          </a:r>
          <a:r>
            <a:rPr lang="de-DE" sz="2000" b="1" kern="1200" dirty="0" err="1" smtClean="0"/>
            <a:t>youngsters</a:t>
          </a:r>
          <a:endParaRPr lang="de-DE" sz="2000" b="1" kern="120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/>
            <a:t>5 </a:t>
          </a:r>
          <a:r>
            <a:rPr lang="de-DE" sz="2600" b="1" kern="1200" dirty="0" err="1" smtClean="0"/>
            <a:t>to</a:t>
          </a:r>
          <a:r>
            <a:rPr lang="de-DE" sz="2600" b="1" kern="1200" dirty="0" smtClean="0"/>
            <a:t> 15 </a:t>
          </a:r>
          <a:r>
            <a:rPr lang="de-DE" sz="2600" b="1" kern="1200" dirty="0" err="1" smtClean="0"/>
            <a:t>years</a:t>
          </a:r>
          <a:endParaRPr lang="de-DE" sz="2600" b="0" kern="1200" dirty="0"/>
        </a:p>
      </dsp:txBody>
      <dsp:txXfrm>
        <a:off x="4462249" y="2296050"/>
        <a:ext cx="3278319" cy="19669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C38F9-FFC2-484F-97D7-0FBDA70EBAB3}">
      <dsp:nvSpPr>
        <dsp:cNvPr id="0" name=""/>
        <dsp:cNvSpPr/>
      </dsp:nvSpPr>
      <dsp:spPr>
        <a:xfrm>
          <a:off x="0" y="0"/>
          <a:ext cx="4004325" cy="1160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err="1" smtClean="0"/>
            <a:t>We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select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films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from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our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competitions</a:t>
          </a:r>
          <a:endParaRPr lang="de-DE" sz="2900" kern="1200" dirty="0" smtClean="0"/>
        </a:p>
      </dsp:txBody>
      <dsp:txXfrm>
        <a:off x="0" y="0"/>
        <a:ext cx="4004325" cy="1160448"/>
      </dsp:txXfrm>
    </dsp:sp>
    <dsp:sp modelId="{8AA4734A-8F02-4E13-87DE-234818C5F4F4}">
      <dsp:nvSpPr>
        <dsp:cNvPr id="0" name=""/>
        <dsp:cNvSpPr/>
      </dsp:nvSpPr>
      <dsp:spPr>
        <a:xfrm>
          <a:off x="4344466" y="0"/>
          <a:ext cx="4252201" cy="1148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err="1" smtClean="0"/>
            <a:t>We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don‘t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select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childrens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films</a:t>
          </a:r>
          <a:endParaRPr lang="de-DE" sz="2900" kern="1200" dirty="0"/>
        </a:p>
      </dsp:txBody>
      <dsp:txXfrm>
        <a:off x="4344466" y="0"/>
        <a:ext cx="4252201" cy="1148619"/>
      </dsp:txXfrm>
    </dsp:sp>
    <dsp:sp modelId="{B3AC47BC-88DD-49F3-B929-3E3C050042A7}">
      <dsp:nvSpPr>
        <dsp:cNvPr id="0" name=""/>
        <dsp:cNvSpPr/>
      </dsp:nvSpPr>
      <dsp:spPr>
        <a:xfrm>
          <a:off x="0" y="1554072"/>
          <a:ext cx="4024207" cy="1117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err="1" smtClean="0"/>
            <a:t>We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try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to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raise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and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discuss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questions</a:t>
          </a:r>
          <a:endParaRPr lang="de-DE" sz="2900" kern="1200" dirty="0"/>
        </a:p>
      </dsp:txBody>
      <dsp:txXfrm>
        <a:off x="0" y="1554072"/>
        <a:ext cx="4024207" cy="1117266"/>
      </dsp:txXfrm>
    </dsp:sp>
    <dsp:sp modelId="{92CCE00F-1A8A-4BE9-A8BE-4FE382FB7798}">
      <dsp:nvSpPr>
        <dsp:cNvPr id="0" name=""/>
        <dsp:cNvSpPr/>
      </dsp:nvSpPr>
      <dsp:spPr>
        <a:xfrm>
          <a:off x="4297164" y="1550461"/>
          <a:ext cx="4299503" cy="1121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err="1" smtClean="0"/>
            <a:t>We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try</a:t>
          </a:r>
          <a:r>
            <a:rPr lang="de-DE" sz="2900" kern="1200" dirty="0" smtClean="0"/>
            <a:t> not </a:t>
          </a:r>
          <a:r>
            <a:rPr lang="de-DE" sz="2900" kern="1200" dirty="0" err="1" smtClean="0"/>
            <a:t>to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give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too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much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answers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ourselves</a:t>
          </a:r>
          <a:endParaRPr lang="de-DE" sz="2900" kern="1200" dirty="0"/>
        </a:p>
      </dsp:txBody>
      <dsp:txXfrm>
        <a:off x="4297164" y="1550461"/>
        <a:ext cx="4299503" cy="1121414"/>
      </dsp:txXfrm>
    </dsp:sp>
    <dsp:sp modelId="{DB64ACB1-CEDD-4509-A2F7-6783283B54FE}">
      <dsp:nvSpPr>
        <dsp:cNvPr id="0" name=""/>
        <dsp:cNvSpPr/>
      </dsp:nvSpPr>
      <dsp:spPr>
        <a:xfrm>
          <a:off x="0" y="2923815"/>
          <a:ext cx="8596662" cy="14355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err="1" smtClean="0"/>
            <a:t>We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are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convinced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that</a:t>
          </a:r>
          <a:r>
            <a:rPr lang="de-DE" sz="2900" kern="1200" dirty="0" smtClean="0"/>
            <a:t> film AND </a:t>
          </a:r>
          <a:r>
            <a:rPr lang="de-DE" sz="2900" kern="1200" dirty="0" err="1" smtClean="0"/>
            <a:t>media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education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needs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to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be</a:t>
          </a:r>
          <a:r>
            <a:rPr lang="de-DE" sz="2900" kern="1200" dirty="0" smtClean="0"/>
            <a:t> an integral </a:t>
          </a:r>
          <a:r>
            <a:rPr lang="de-DE" sz="2900" kern="1200" dirty="0" err="1" smtClean="0"/>
            <a:t>part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of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the</a:t>
          </a:r>
          <a:r>
            <a:rPr lang="de-DE" sz="2900" kern="1200" dirty="0" smtClean="0"/>
            <a:t> </a:t>
          </a:r>
          <a:r>
            <a:rPr lang="de-DE" sz="2900" kern="1200" dirty="0" err="1" smtClean="0"/>
            <a:t>curriculum</a:t>
          </a:r>
          <a:endParaRPr lang="de-DE" sz="2900" b="0" kern="1200" dirty="0"/>
        </a:p>
      </dsp:txBody>
      <dsp:txXfrm>
        <a:off x="0" y="2923815"/>
        <a:ext cx="8596662" cy="1435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B2A69-8784-4F88-BC7B-2B5C9B1EAEC4}">
      <dsp:nvSpPr>
        <dsp:cNvPr id="0" name=""/>
        <dsp:cNvSpPr/>
      </dsp:nvSpPr>
      <dsp:spPr>
        <a:xfrm>
          <a:off x="8388" y="0"/>
          <a:ext cx="8588279" cy="2072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The </a:t>
          </a:r>
          <a:r>
            <a:rPr lang="de-DE" sz="3000" kern="1200" dirty="0" err="1" smtClean="0"/>
            <a:t>camera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is</a:t>
          </a:r>
          <a:r>
            <a:rPr lang="de-DE" sz="3000" kern="1200" dirty="0" smtClean="0"/>
            <a:t> like a </a:t>
          </a:r>
          <a:r>
            <a:rPr lang="de-DE" sz="3000" kern="1200" dirty="0" err="1" smtClean="0"/>
            <a:t>fly</a:t>
          </a:r>
          <a:r>
            <a:rPr lang="de-DE" sz="3000" kern="1200" dirty="0" smtClean="0"/>
            <a:t> on </a:t>
          </a:r>
          <a:r>
            <a:rPr lang="de-DE" sz="3000" kern="1200" dirty="0" err="1" smtClean="0"/>
            <a:t>the</a:t>
          </a:r>
          <a:r>
            <a:rPr lang="de-DE" sz="3000" kern="1200" dirty="0" smtClean="0"/>
            <a:t> wall  </a:t>
          </a:r>
          <a:endParaRPr lang="de-DE" sz="3000" kern="1200" dirty="0"/>
        </a:p>
      </dsp:txBody>
      <dsp:txXfrm>
        <a:off x="109535" y="101147"/>
        <a:ext cx="8385985" cy="1869719"/>
      </dsp:txXfrm>
    </dsp:sp>
    <dsp:sp modelId="{D6CEDF71-510E-45BC-BFD5-3C80EDEC21FF}">
      <dsp:nvSpPr>
        <dsp:cNvPr id="0" name=""/>
        <dsp:cNvSpPr/>
      </dsp:nvSpPr>
      <dsp:spPr>
        <a:xfrm>
          <a:off x="33695" y="2150407"/>
          <a:ext cx="8562972" cy="2072013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BUT: </a:t>
          </a:r>
          <a:r>
            <a:rPr lang="de-DE" sz="3000" kern="1200" dirty="0" err="1" smtClean="0"/>
            <a:t>Documentaries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aren‘t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able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to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show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reality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without</a:t>
          </a:r>
          <a:r>
            <a:rPr lang="de-DE" sz="3000" kern="1200" dirty="0" smtClean="0"/>
            <a:t> a </a:t>
          </a:r>
          <a:r>
            <a:rPr lang="de-DE" sz="3000" kern="1200" dirty="0" err="1" smtClean="0"/>
            <a:t>filter</a:t>
          </a:r>
          <a:r>
            <a:rPr lang="de-DE" sz="3000" kern="1200" dirty="0" smtClean="0"/>
            <a:t>.</a:t>
          </a:r>
          <a:endParaRPr lang="de-DE" sz="3000" kern="1200" dirty="0"/>
        </a:p>
      </dsp:txBody>
      <dsp:txXfrm>
        <a:off x="134842" y="2251554"/>
        <a:ext cx="8360678" cy="1869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C4CB8-D278-428D-BA27-4A51D26E00B6}">
      <dsp:nvSpPr>
        <dsp:cNvPr id="0" name=""/>
        <dsp:cNvSpPr/>
      </dsp:nvSpPr>
      <dsp:spPr>
        <a:xfrm>
          <a:off x="8388" y="0"/>
          <a:ext cx="8588279" cy="2183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err="1" smtClean="0"/>
            <a:t>Documentaries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are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windows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to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the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world</a:t>
          </a:r>
          <a:endParaRPr lang="de-DE" sz="3000" kern="1200" dirty="0"/>
        </a:p>
      </dsp:txBody>
      <dsp:txXfrm>
        <a:off x="114979" y="106591"/>
        <a:ext cx="8375097" cy="1970340"/>
      </dsp:txXfrm>
    </dsp:sp>
    <dsp:sp modelId="{D6CEDF71-510E-45BC-BFD5-3C80EDEC21FF}">
      <dsp:nvSpPr>
        <dsp:cNvPr id="0" name=""/>
        <dsp:cNvSpPr/>
      </dsp:nvSpPr>
      <dsp:spPr>
        <a:xfrm>
          <a:off x="33695" y="2266136"/>
          <a:ext cx="8562972" cy="2183522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BUT: </a:t>
          </a:r>
          <a:r>
            <a:rPr lang="de-DE" sz="3000" kern="1200" dirty="0" err="1" smtClean="0"/>
            <a:t>Each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Documentary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is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the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result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of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uncounted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subjective</a:t>
          </a:r>
          <a:r>
            <a:rPr lang="de-DE" sz="3000" kern="1200" dirty="0" smtClean="0"/>
            <a:t>, </a:t>
          </a:r>
          <a:r>
            <a:rPr lang="de-DE" sz="3000" kern="1200" dirty="0" err="1" smtClean="0"/>
            <a:t>artistic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decisions</a:t>
          </a:r>
          <a:endParaRPr lang="de-DE" sz="3000" kern="1200" dirty="0"/>
        </a:p>
      </dsp:txBody>
      <dsp:txXfrm>
        <a:off x="140286" y="2372727"/>
        <a:ext cx="8349790" cy="1970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C4CB8-D278-428D-BA27-4A51D26E00B6}">
      <dsp:nvSpPr>
        <dsp:cNvPr id="0" name=""/>
        <dsp:cNvSpPr/>
      </dsp:nvSpPr>
      <dsp:spPr>
        <a:xfrm>
          <a:off x="8388" y="0"/>
          <a:ext cx="8588279" cy="20052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err="1" smtClean="0"/>
            <a:t>Documentaries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enable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us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to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see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what‘s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really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going</a:t>
          </a:r>
          <a:r>
            <a:rPr lang="de-DE" sz="3000" kern="1200" dirty="0" smtClean="0"/>
            <a:t> on</a:t>
          </a:r>
          <a:endParaRPr lang="de-DE" sz="3000" kern="1200" dirty="0"/>
        </a:p>
      </dsp:txBody>
      <dsp:txXfrm>
        <a:off x="106279" y="97891"/>
        <a:ext cx="8392497" cy="1809516"/>
      </dsp:txXfrm>
    </dsp:sp>
    <dsp:sp modelId="{2EBBA200-3611-4ADB-A9EA-B4902F3BA9CE}">
      <dsp:nvSpPr>
        <dsp:cNvPr id="0" name=""/>
        <dsp:cNvSpPr/>
      </dsp:nvSpPr>
      <dsp:spPr>
        <a:xfrm>
          <a:off x="4194" y="2105613"/>
          <a:ext cx="8588279" cy="2005298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BUT: </a:t>
          </a:r>
          <a:r>
            <a:rPr lang="de-DE" sz="3000" kern="1200" dirty="0" err="1" smtClean="0"/>
            <a:t>Documentaries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aren‘t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able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to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show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reality</a:t>
          </a:r>
          <a:r>
            <a:rPr lang="de-DE" sz="3000" kern="1200" dirty="0" smtClean="0"/>
            <a:t> </a:t>
          </a:r>
          <a:r>
            <a:rPr lang="de-DE" sz="3000" kern="1200" dirty="0" err="1" smtClean="0"/>
            <a:t>without</a:t>
          </a:r>
          <a:r>
            <a:rPr lang="de-DE" sz="3000" kern="1200" dirty="0" smtClean="0"/>
            <a:t> a </a:t>
          </a:r>
          <a:r>
            <a:rPr lang="de-DE" sz="3000" kern="1200" dirty="0" err="1" smtClean="0"/>
            <a:t>filter</a:t>
          </a:r>
          <a:r>
            <a:rPr lang="de-DE" sz="3000" kern="1200" dirty="0" smtClean="0"/>
            <a:t>.</a:t>
          </a:r>
          <a:endParaRPr lang="de-DE" sz="3000" kern="1200" dirty="0"/>
        </a:p>
      </dsp:txBody>
      <dsp:txXfrm>
        <a:off x="102085" y="2203504"/>
        <a:ext cx="8392497" cy="18095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19DD2-F3D9-4D66-827B-325146AF7794}">
      <dsp:nvSpPr>
        <dsp:cNvPr id="0" name=""/>
        <dsp:cNvSpPr/>
      </dsp:nvSpPr>
      <dsp:spPr>
        <a:xfrm>
          <a:off x="0" y="34518"/>
          <a:ext cx="8596668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Viewers </a:t>
          </a:r>
          <a:r>
            <a:rPr lang="de-DE" sz="2000" kern="1200" dirty="0" err="1" smtClean="0"/>
            <a:t>need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to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learn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to</a:t>
          </a:r>
          <a:r>
            <a:rPr lang="de-DE" sz="2000" kern="1200" dirty="0" smtClean="0"/>
            <a:t> „</a:t>
          </a:r>
          <a:r>
            <a:rPr lang="de-DE" sz="2000" kern="1200" dirty="0" err="1" smtClean="0"/>
            <a:t>read</a:t>
          </a:r>
          <a:r>
            <a:rPr lang="de-DE" sz="2000" kern="1200" dirty="0" smtClean="0"/>
            <a:t>“ </a:t>
          </a:r>
          <a:r>
            <a:rPr lang="de-DE" sz="2000" kern="1200" dirty="0" err="1" smtClean="0"/>
            <a:t>documentaries</a:t>
          </a:r>
          <a:r>
            <a:rPr lang="de-DE" sz="2000" kern="1200" dirty="0" smtClean="0"/>
            <a:t>.</a:t>
          </a:r>
          <a:endParaRPr lang="de-DE" sz="2000" kern="1200" dirty="0"/>
        </a:p>
      </dsp:txBody>
      <dsp:txXfrm>
        <a:off x="38381" y="72899"/>
        <a:ext cx="8519906" cy="709478"/>
      </dsp:txXfrm>
    </dsp:sp>
    <dsp:sp modelId="{530A7132-64D1-47B5-94DD-752B4B238DD4}">
      <dsp:nvSpPr>
        <dsp:cNvPr id="0" name=""/>
        <dsp:cNvSpPr/>
      </dsp:nvSpPr>
      <dsp:spPr>
        <a:xfrm>
          <a:off x="0" y="941718"/>
          <a:ext cx="8596668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Especially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kids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mistake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documentaries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intuitivly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as</a:t>
          </a:r>
          <a:r>
            <a:rPr lang="de-DE" sz="2000" kern="1200" dirty="0" smtClean="0"/>
            <a:t> Reality.</a:t>
          </a:r>
          <a:endParaRPr lang="de-DE" sz="2000" kern="1200" dirty="0"/>
        </a:p>
      </dsp:txBody>
      <dsp:txXfrm>
        <a:off x="38381" y="980099"/>
        <a:ext cx="8519906" cy="709478"/>
      </dsp:txXfrm>
    </dsp:sp>
    <dsp:sp modelId="{10EE9148-BEBD-47CB-878B-AA0E0FB16553}">
      <dsp:nvSpPr>
        <dsp:cNvPr id="0" name=""/>
        <dsp:cNvSpPr/>
      </dsp:nvSpPr>
      <dsp:spPr>
        <a:xfrm>
          <a:off x="0" y="1848918"/>
          <a:ext cx="8596668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There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is</a:t>
          </a:r>
          <a:r>
            <a:rPr lang="de-DE" sz="2000" kern="1200" dirty="0" smtClean="0"/>
            <a:t> a lack </a:t>
          </a:r>
          <a:r>
            <a:rPr lang="de-DE" sz="2000" kern="1200" dirty="0" err="1" smtClean="0"/>
            <a:t>of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knowledge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concerning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the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cinematic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language</a:t>
          </a:r>
          <a:r>
            <a:rPr lang="de-DE" sz="2000" kern="1200" dirty="0" smtClean="0"/>
            <a:t> – not </a:t>
          </a:r>
          <a:r>
            <a:rPr lang="de-DE" sz="2000" kern="1200" dirty="0" err="1" smtClean="0"/>
            <a:t>only</a:t>
          </a:r>
          <a:r>
            <a:rPr lang="de-DE" sz="2000" kern="1200" dirty="0" smtClean="0"/>
            <a:t> in </a:t>
          </a:r>
          <a:r>
            <a:rPr lang="de-DE" sz="2000" kern="1200" dirty="0" err="1" smtClean="0"/>
            <a:t>documentaries</a:t>
          </a:r>
          <a:r>
            <a:rPr lang="de-DE" sz="2000" kern="1200" dirty="0" smtClean="0"/>
            <a:t>. </a:t>
          </a:r>
          <a:endParaRPr lang="de-DE" sz="2000" kern="1200" dirty="0"/>
        </a:p>
      </dsp:txBody>
      <dsp:txXfrm>
        <a:off x="38381" y="1887299"/>
        <a:ext cx="8519906" cy="709478"/>
      </dsp:txXfrm>
    </dsp:sp>
    <dsp:sp modelId="{4CBAE853-801A-41E1-A929-3F472029A41C}">
      <dsp:nvSpPr>
        <dsp:cNvPr id="0" name=""/>
        <dsp:cNvSpPr/>
      </dsp:nvSpPr>
      <dsp:spPr>
        <a:xfrm>
          <a:off x="0" y="2756118"/>
          <a:ext cx="8596668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There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is</a:t>
          </a:r>
          <a:r>
            <a:rPr lang="de-DE" sz="2000" kern="1200" dirty="0" smtClean="0"/>
            <a:t> a </a:t>
          </a:r>
          <a:r>
            <a:rPr lang="de-DE" sz="2000" kern="1200" dirty="0" err="1" smtClean="0"/>
            <a:t>need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to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know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more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about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the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context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of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films</a:t>
          </a:r>
          <a:r>
            <a:rPr lang="de-DE" sz="2000" kern="1200" dirty="0" smtClean="0"/>
            <a:t>. </a:t>
          </a:r>
        </a:p>
      </dsp:txBody>
      <dsp:txXfrm>
        <a:off x="38381" y="2794499"/>
        <a:ext cx="8519906" cy="709478"/>
      </dsp:txXfrm>
    </dsp:sp>
    <dsp:sp modelId="{447A571E-5F5A-4AB2-8D93-DC3D436C0CE3}">
      <dsp:nvSpPr>
        <dsp:cNvPr id="0" name=""/>
        <dsp:cNvSpPr/>
      </dsp:nvSpPr>
      <dsp:spPr>
        <a:xfrm>
          <a:off x="0" y="3678088"/>
          <a:ext cx="8596668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The </a:t>
          </a:r>
          <a:r>
            <a:rPr lang="de-DE" sz="2000" kern="1200" dirty="0" err="1" smtClean="0"/>
            <a:t>best</a:t>
          </a:r>
          <a:r>
            <a:rPr lang="de-DE" sz="2000" kern="1200" dirty="0" smtClean="0"/>
            <a:t> film </a:t>
          </a:r>
          <a:r>
            <a:rPr lang="de-DE" sz="2000" kern="1200" dirty="0" err="1" smtClean="0"/>
            <a:t>education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is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the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one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which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concentrates</a:t>
          </a:r>
          <a:r>
            <a:rPr lang="de-DE" sz="2000" kern="1200" dirty="0" smtClean="0"/>
            <a:t> on </a:t>
          </a:r>
          <a:r>
            <a:rPr lang="de-DE" sz="2000" kern="1200" dirty="0" err="1" smtClean="0"/>
            <a:t>the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own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view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and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the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own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questions</a:t>
          </a:r>
          <a:r>
            <a:rPr lang="de-DE" sz="2000" kern="1200" dirty="0" smtClean="0"/>
            <a:t>.  </a:t>
          </a:r>
          <a:endParaRPr lang="de-DE" sz="2000" kern="1200" dirty="0" smtClean="0"/>
        </a:p>
      </dsp:txBody>
      <dsp:txXfrm>
        <a:off x="38381" y="3716469"/>
        <a:ext cx="8519906" cy="7094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DA91F-47FE-4FA7-B835-12B205A7111B}">
      <dsp:nvSpPr>
        <dsp:cNvPr id="0" name=""/>
        <dsp:cNvSpPr/>
      </dsp:nvSpPr>
      <dsp:spPr>
        <a:xfrm>
          <a:off x="0" y="0"/>
          <a:ext cx="7306718" cy="1408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Preparation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Visiting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the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students</a:t>
          </a:r>
          <a:r>
            <a:rPr lang="de-DE" sz="1800" kern="1200" dirty="0" smtClean="0"/>
            <a:t> in </a:t>
          </a:r>
          <a:r>
            <a:rPr lang="de-DE" sz="1800" kern="1200" dirty="0" err="1" smtClean="0"/>
            <a:t>the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classroom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Introduction</a:t>
          </a:r>
          <a:r>
            <a:rPr lang="de-DE" sz="1800" kern="1200" dirty="0" smtClean="0"/>
            <a:t>: </a:t>
          </a:r>
          <a:r>
            <a:rPr lang="de-DE" sz="1800" kern="1200" dirty="0" err="1" smtClean="0"/>
            <a:t>the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documentary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genre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and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the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topic</a:t>
          </a:r>
          <a:r>
            <a:rPr lang="de-DE" sz="1800" kern="1200" dirty="0" smtClean="0"/>
            <a:t>  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Learn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to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work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with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viewing</a:t>
          </a:r>
          <a:r>
            <a:rPr lang="de-DE" sz="1800" kern="1200" dirty="0" smtClean="0"/>
            <a:t> </a:t>
          </a:r>
          <a:r>
            <a:rPr lang="de-DE" sz="1800" kern="1200" dirty="0" err="1" smtClean="0"/>
            <a:t>instructions</a:t>
          </a:r>
          <a:endParaRPr lang="de-DE" sz="1800" kern="1200" dirty="0"/>
        </a:p>
      </dsp:txBody>
      <dsp:txXfrm>
        <a:off x="41254" y="41254"/>
        <a:ext cx="5786807" cy="1326019"/>
      </dsp:txXfrm>
    </dsp:sp>
    <dsp:sp modelId="{71DB69D2-E3A3-49AA-8864-1DC053BC5123}">
      <dsp:nvSpPr>
        <dsp:cNvPr id="0" name=""/>
        <dsp:cNvSpPr/>
      </dsp:nvSpPr>
      <dsp:spPr>
        <a:xfrm>
          <a:off x="644710" y="1643282"/>
          <a:ext cx="7306718" cy="1408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Screening </a:t>
          </a:r>
          <a:r>
            <a:rPr lang="de-DE" sz="2200" kern="1200" dirty="0" err="1" smtClean="0"/>
            <a:t>and</a:t>
          </a:r>
          <a:r>
            <a:rPr lang="de-DE" sz="2200" kern="1200" dirty="0" smtClean="0"/>
            <a:t> </a:t>
          </a:r>
          <a:r>
            <a:rPr lang="de-DE" sz="2200" kern="1200" dirty="0" err="1" smtClean="0"/>
            <a:t>Discussion</a:t>
          </a:r>
          <a:endParaRPr lang="de-DE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/>
            <a:t>In </a:t>
          </a:r>
          <a:r>
            <a:rPr lang="de-DE" sz="1700" kern="1200" dirty="0" err="1" smtClean="0"/>
            <a:t>the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cinema</a:t>
          </a:r>
          <a:endParaRPr lang="de-D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/>
            <a:t>Every </a:t>
          </a:r>
          <a:r>
            <a:rPr lang="de-DE" sz="1700" kern="1200" dirty="0" err="1" smtClean="0"/>
            <a:t>one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watches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the</a:t>
          </a:r>
          <a:r>
            <a:rPr lang="de-DE" sz="1700" kern="1200" dirty="0" smtClean="0"/>
            <a:t> film </a:t>
          </a:r>
          <a:r>
            <a:rPr lang="de-DE" sz="1700" kern="1200" dirty="0" err="1" smtClean="0"/>
            <a:t>with</a:t>
          </a:r>
          <a:r>
            <a:rPr lang="de-DE" sz="1700" kern="1200" dirty="0" smtClean="0"/>
            <a:t> a </a:t>
          </a:r>
          <a:r>
            <a:rPr lang="de-DE" sz="1700" kern="1200" dirty="0" err="1" smtClean="0"/>
            <a:t>viewing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instruction</a:t>
          </a:r>
          <a:endParaRPr lang="de-D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/>
            <a:t>App. 60 min. </a:t>
          </a:r>
          <a:r>
            <a:rPr lang="de-DE" sz="1700" kern="1200" dirty="0" err="1" smtClean="0"/>
            <a:t>discussion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with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director</a:t>
          </a:r>
          <a:r>
            <a:rPr lang="de-DE" sz="1700" kern="1200" dirty="0" smtClean="0"/>
            <a:t> </a:t>
          </a:r>
          <a:endParaRPr lang="de-DE" sz="1700" kern="1200" dirty="0"/>
        </a:p>
      </dsp:txBody>
      <dsp:txXfrm>
        <a:off x="685964" y="1684536"/>
        <a:ext cx="5663956" cy="1326019"/>
      </dsp:txXfrm>
    </dsp:sp>
    <dsp:sp modelId="{43461600-89F4-4ED3-9752-A20AF25356BB}">
      <dsp:nvSpPr>
        <dsp:cNvPr id="0" name=""/>
        <dsp:cNvSpPr/>
      </dsp:nvSpPr>
      <dsp:spPr>
        <a:xfrm>
          <a:off x="1289420" y="3286564"/>
          <a:ext cx="7306718" cy="1408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err="1" smtClean="0"/>
            <a:t>Wrap-up</a:t>
          </a:r>
          <a:r>
            <a:rPr lang="de-DE" sz="2200" kern="1200" dirty="0" smtClean="0"/>
            <a:t> in </a:t>
          </a:r>
          <a:r>
            <a:rPr lang="de-DE" sz="2200" kern="1200" dirty="0" err="1" smtClean="0"/>
            <a:t>class</a:t>
          </a:r>
          <a:endParaRPr lang="de-DE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err="1" smtClean="0"/>
            <a:t>Didactic</a:t>
          </a:r>
          <a:r>
            <a:rPr lang="de-DE" sz="1700" kern="1200" dirty="0" smtClean="0"/>
            <a:t> material </a:t>
          </a:r>
          <a:r>
            <a:rPr lang="de-DE" sz="1700" kern="1200" dirty="0" err="1" smtClean="0"/>
            <a:t>enables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teachers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to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explore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the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content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and</a:t>
          </a:r>
          <a:r>
            <a:rPr lang="de-DE" sz="1700" kern="1200" dirty="0" smtClean="0"/>
            <a:t> formal </a:t>
          </a:r>
          <a:r>
            <a:rPr lang="de-DE" sz="1700" kern="1200" dirty="0" err="1" smtClean="0"/>
            <a:t>dimensions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of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the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films</a:t>
          </a:r>
          <a:r>
            <a:rPr lang="de-DE" sz="1700" kern="1200" dirty="0" smtClean="0"/>
            <a:t>. </a:t>
          </a:r>
          <a:endParaRPr lang="de-DE" sz="1700" kern="1200" dirty="0"/>
        </a:p>
      </dsp:txBody>
      <dsp:txXfrm>
        <a:off x="1330674" y="3327818"/>
        <a:ext cx="5663956" cy="1326019"/>
      </dsp:txXfrm>
    </dsp:sp>
    <dsp:sp modelId="{6AADD639-C361-46ED-AB0D-D35AB9A0820E}">
      <dsp:nvSpPr>
        <dsp:cNvPr id="0" name=""/>
        <dsp:cNvSpPr/>
      </dsp:nvSpPr>
      <dsp:spPr>
        <a:xfrm>
          <a:off x="6391175" y="1068133"/>
          <a:ext cx="915542" cy="915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>
        <a:off x="6597172" y="1068133"/>
        <a:ext cx="503548" cy="688945"/>
      </dsp:txXfrm>
    </dsp:sp>
    <dsp:sp modelId="{273F5119-F3B4-4EC0-8DFF-9C9B9D98BDB2}">
      <dsp:nvSpPr>
        <dsp:cNvPr id="0" name=""/>
        <dsp:cNvSpPr/>
      </dsp:nvSpPr>
      <dsp:spPr>
        <a:xfrm>
          <a:off x="7035885" y="2702025"/>
          <a:ext cx="915542" cy="915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>
        <a:off x="7241882" y="2702025"/>
        <a:ext cx="503548" cy="688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dok-leipzig.de/projekte/dok-macht-schule/schulkino/schulscreening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dok-spotters.d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000" b="1" dirty="0" smtClean="0"/>
              <a:t>ASKING FOR A SECOND GAZE: 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400" b="1" dirty="0" smtClean="0"/>
              <a:t>The DOK Leipzig Education </a:t>
            </a:r>
            <a:r>
              <a:rPr lang="de-DE" sz="3400" b="1" dirty="0" err="1" smtClean="0"/>
              <a:t>Concept</a:t>
            </a:r>
            <a:endParaRPr lang="de-DE" sz="3400" dirty="0"/>
          </a:p>
        </p:txBody>
      </p:sp>
    </p:spTree>
    <p:extLst>
      <p:ext uri="{BB962C8B-B14F-4D97-AF65-F5344CB8AC3E}">
        <p14:creationId xmlns:p14="http://schemas.microsoft.com/office/powerpoint/2010/main" val="11047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0088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That‘s</a:t>
            </a:r>
            <a:r>
              <a:rPr lang="de-DE" dirty="0" smtClean="0"/>
              <a:t> </a:t>
            </a:r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all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a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gaze</a:t>
            </a:r>
            <a:r>
              <a:rPr lang="de-DE" dirty="0" smtClean="0"/>
              <a:t>…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564365"/>
              </p:ext>
            </p:extLst>
          </p:nvPr>
        </p:nvGraphicFramePr>
        <p:xfrm>
          <a:off x="677334" y="1828799"/>
          <a:ext cx="8596668" cy="4484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56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819DD2-F3D9-4D66-827B-325146AF7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A7132-64D1-47B5-94DD-752B4B238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EE9148-BEBD-47CB-878B-AA0E0FB16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BAE853-801A-41E1-A929-3F472029A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7A571E-5F5A-4AB2-8D93-DC3D436C0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Master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Universe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6412" y="3026422"/>
            <a:ext cx="4887589" cy="1695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4386413" y="1770469"/>
            <a:ext cx="4887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Marc Bauder</a:t>
            </a:r>
          </a:p>
          <a:p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Deutschland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, Österreich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2013, 88 min.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386412" y="2831319"/>
            <a:ext cx="52673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Recommanded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Studies, Politics,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History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, Economy, Religion/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Ethics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Philosophy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, Art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10th grade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upwards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dirty="0">
                <a:solidFill>
                  <a:schemeClr val="accent1">
                    <a:lumMod val="75000"/>
                  </a:schemeClr>
                </a:solidFill>
              </a:rPr>
            </a:b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15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upwards</a:t>
            </a:r>
            <a:endParaRPr 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e-DE" dirty="0"/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0" y="1770469"/>
            <a:ext cx="3318487" cy="47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5623"/>
          </a:xfrm>
        </p:spPr>
        <p:txBody>
          <a:bodyPr/>
          <a:lstStyle/>
          <a:p>
            <a:r>
              <a:rPr lang="de-DE" dirty="0" smtClean="0"/>
              <a:t>Master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Universe - Trailer</a:t>
            </a:r>
            <a:endParaRPr lang="de-DE" dirty="0"/>
          </a:p>
        </p:txBody>
      </p:sp>
      <p:pic>
        <p:nvPicPr>
          <p:cNvPr id="6" name="MASTER OF THE UNIVERSE Trailer with English subtit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88" y="1694596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26895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456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School Screenings  </a:t>
            </a:r>
            <a:br>
              <a:rPr lang="de-DE" dirty="0" smtClean="0"/>
            </a:br>
            <a:r>
              <a:rPr lang="de-DE" dirty="0" smtClean="0"/>
              <a:t>Film </a:t>
            </a:r>
            <a:r>
              <a:rPr lang="de-DE" dirty="0" err="1" smtClean="0"/>
              <a:t>Literacy</a:t>
            </a:r>
            <a:r>
              <a:rPr lang="de-DE" dirty="0" smtClean="0"/>
              <a:t> 3-step-programme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026516"/>
              </p:ext>
            </p:extLst>
          </p:nvPr>
        </p:nvGraphicFramePr>
        <p:xfrm>
          <a:off x="677863" y="1714500"/>
          <a:ext cx="8596139" cy="4695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73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9DA91F-47FE-4FA7-B835-12B205A71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ADD639-C361-46ED-AB0D-D35AB9A0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DB69D2-E3A3-49AA-8864-1DC053B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3F5119-F3B4-4EC0-8DFF-9C9B9D98B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461600-89F4-4ED3-9752-A20AF25356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771" y="4677309"/>
            <a:ext cx="8596667" cy="566738"/>
          </a:xfrm>
        </p:spPr>
        <p:txBody>
          <a:bodyPr/>
          <a:lstStyle/>
          <a:p>
            <a:r>
              <a:rPr lang="de-DE" dirty="0" smtClean="0"/>
              <a:t>film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Marc Bauder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334" y="5897366"/>
            <a:ext cx="8596667" cy="143996"/>
          </a:xfrm>
        </p:spPr>
        <p:txBody>
          <a:bodyPr>
            <a:normAutofit fontScale="32500" lnSpcReduction="20000"/>
          </a:bodyPr>
          <a:lstStyle/>
          <a:p>
            <a:endParaRPr lang="de-DE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16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84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771" y="4677309"/>
            <a:ext cx="8596667" cy="566738"/>
          </a:xfrm>
        </p:spPr>
        <p:txBody>
          <a:bodyPr/>
          <a:lstStyle/>
          <a:p>
            <a:r>
              <a:rPr lang="de-DE" dirty="0" smtClean="0"/>
              <a:t>film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Marc Bauder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16458"/>
          <a:stretch>
            <a:fillRect/>
          </a:stretch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334" y="5897366"/>
            <a:ext cx="8596667" cy="143996"/>
          </a:xfrm>
        </p:spPr>
        <p:txBody>
          <a:bodyPr>
            <a:normAutofit fontScale="325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128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771" y="4677309"/>
            <a:ext cx="8596667" cy="566738"/>
          </a:xfrm>
        </p:spPr>
        <p:txBody>
          <a:bodyPr/>
          <a:lstStyle/>
          <a:p>
            <a:r>
              <a:rPr lang="de-DE" dirty="0" smtClean="0"/>
              <a:t>film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Marc Bauder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334" y="5897366"/>
            <a:ext cx="8596667" cy="143996"/>
          </a:xfrm>
        </p:spPr>
        <p:txBody>
          <a:bodyPr>
            <a:normAutofit fontScale="32500" lnSpcReduction="20000"/>
          </a:bodyPr>
          <a:lstStyle/>
          <a:p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16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771" y="4677309"/>
            <a:ext cx="8596667" cy="566738"/>
          </a:xfrm>
        </p:spPr>
        <p:txBody>
          <a:bodyPr/>
          <a:lstStyle/>
          <a:p>
            <a:r>
              <a:rPr lang="de-DE" dirty="0" smtClean="0"/>
              <a:t>film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Marc Bauder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334" y="5897366"/>
            <a:ext cx="8596667" cy="143996"/>
          </a:xfrm>
        </p:spPr>
        <p:txBody>
          <a:bodyPr>
            <a:normAutofit fontScale="32500" lnSpcReduction="20000"/>
          </a:bodyPr>
          <a:lstStyle/>
          <a:p>
            <a:endParaRPr lang="de-DE" dirty="0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16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76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didactic</a:t>
            </a:r>
            <a:r>
              <a:rPr lang="de-DE" dirty="0" smtClean="0"/>
              <a:t> material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503485"/>
            <a:ext cx="8596668" cy="4537877"/>
          </a:xfrm>
        </p:spPr>
        <p:txBody>
          <a:bodyPr>
            <a:noAutofit/>
          </a:bodyPr>
          <a:lstStyle/>
          <a:p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Specially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created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didactic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material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each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film</a:t>
            </a:r>
          </a:p>
          <a:p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Enables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teachers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explore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content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formal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dimensions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films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App. 25-30 Pages,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pdf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resource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under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Creative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Commons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License</a:t>
            </a:r>
            <a:endParaRPr lang="de-DE" sz="25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Material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available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website</a:t>
            </a:r>
            <a:endParaRPr lang="de-DE" sz="25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Partner: Federal 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Agency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Civic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Education, </a:t>
            </a:r>
            <a:r>
              <a:rPr lang="de-DE" sz="2500" dirty="0" err="1" smtClean="0">
                <a:solidFill>
                  <a:schemeClr val="accent1">
                    <a:lumMod val="50000"/>
                  </a:schemeClr>
                </a:solidFill>
              </a:rPr>
              <a:t>highly</a:t>
            </a:r>
            <a:r>
              <a:rPr lang="de-DE" sz="25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respected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resource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information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teachers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all </a:t>
            </a:r>
            <a:r>
              <a:rPr lang="de-DE" sz="2500" dirty="0" err="1">
                <a:solidFill>
                  <a:schemeClr val="accent1">
                    <a:lumMod val="50000"/>
                  </a:schemeClr>
                </a:solidFill>
              </a:rPr>
              <a:t>over</a:t>
            </a:r>
            <a:r>
              <a:rPr lang="de-DE" sz="2500" dirty="0">
                <a:solidFill>
                  <a:schemeClr val="accent1">
                    <a:lumMod val="50000"/>
                  </a:schemeClr>
                </a:solidFill>
              </a:rPr>
              <a:t> Germany. </a:t>
            </a:r>
          </a:p>
        </p:txBody>
      </p:sp>
    </p:spTree>
    <p:extLst>
      <p:ext uri="{BB962C8B-B14F-4D97-AF65-F5344CB8AC3E}">
        <p14:creationId xmlns:p14="http://schemas.microsoft.com/office/powerpoint/2010/main" val="17614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 hidden="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39" y="77993"/>
            <a:ext cx="4910307" cy="6780007"/>
          </a:xfrm>
        </p:spPr>
      </p:pic>
    </p:spTree>
    <p:extLst>
      <p:ext uri="{BB962C8B-B14F-4D97-AF65-F5344CB8AC3E}">
        <p14:creationId xmlns:p14="http://schemas.microsoft.com/office/powerpoint/2010/main" val="23844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280747"/>
          </a:xfrm>
        </p:spPr>
        <p:txBody>
          <a:bodyPr>
            <a:normAutofit fontScale="90000"/>
          </a:bodyPr>
          <a:lstStyle/>
          <a:p>
            <a:r>
              <a:rPr lang="de-DE" sz="5400" dirty="0"/>
              <a:t>Luc-Carolin Ziemann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890346"/>
            <a:ext cx="8596668" cy="415101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film curator</a:t>
            </a:r>
          </a:p>
          <a:p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3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uthor/journalist </a:t>
            </a:r>
            <a:endParaRPr lang="en-US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media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educator </a:t>
            </a:r>
            <a:endParaRPr lang="en-US" sz="30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lvl="1" indent="0">
              <a:buNone/>
            </a:pPr>
            <a:endParaRPr lang="en-U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3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for </a:t>
            </a:r>
            <a:r>
              <a:rPr 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DOK </a:t>
            </a:r>
            <a:r>
              <a:rPr lang="en-US" sz="3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Leipzig / </a:t>
            </a:r>
            <a:r>
              <a:rPr lang="en-US" sz="3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DOK Education</a:t>
            </a:r>
            <a:r>
              <a:rPr lang="de-DE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de-DE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de-DE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 hidden="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88" y="0"/>
            <a:ext cx="4828854" cy="6835047"/>
          </a:xfrm>
        </p:spPr>
      </p:pic>
    </p:spTree>
    <p:extLst>
      <p:ext uri="{BB962C8B-B14F-4D97-AF65-F5344CB8AC3E}">
        <p14:creationId xmlns:p14="http://schemas.microsoft.com/office/powerpoint/2010/main" val="30264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 hidden="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38" y="8472"/>
            <a:ext cx="4840959" cy="6849527"/>
          </a:xfrm>
        </p:spPr>
      </p:pic>
    </p:spTree>
    <p:extLst>
      <p:ext uri="{BB962C8B-B14F-4D97-AF65-F5344CB8AC3E}">
        <p14:creationId xmlns:p14="http://schemas.microsoft.com/office/powerpoint/2010/main" val="37993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 hidden="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45" y="19530"/>
            <a:ext cx="4831273" cy="6838470"/>
          </a:xfrm>
        </p:spPr>
      </p:pic>
    </p:spTree>
    <p:extLst>
      <p:ext uri="{BB962C8B-B14F-4D97-AF65-F5344CB8AC3E}">
        <p14:creationId xmlns:p14="http://schemas.microsoft.com/office/powerpoint/2010/main" val="32252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 hidden="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61" y="11574"/>
            <a:ext cx="4844683" cy="6846426"/>
          </a:xfrm>
        </p:spPr>
      </p:pic>
    </p:spTree>
    <p:extLst>
      <p:ext uri="{BB962C8B-B14F-4D97-AF65-F5344CB8AC3E}">
        <p14:creationId xmlns:p14="http://schemas.microsoft.com/office/powerpoint/2010/main" val="34910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 hidden="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99" y="0"/>
            <a:ext cx="4825497" cy="6653455"/>
          </a:xfrm>
        </p:spPr>
      </p:pic>
    </p:spTree>
    <p:extLst>
      <p:ext uri="{BB962C8B-B14F-4D97-AF65-F5344CB8AC3E}">
        <p14:creationId xmlns:p14="http://schemas.microsoft.com/office/powerpoint/2010/main" val="8984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83587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Didactic</a:t>
            </a:r>
            <a:r>
              <a:rPr lang="de-DE" dirty="0" smtClean="0"/>
              <a:t> Materials – open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1700" dirty="0" smtClean="0">
                <a:hlinkClick r:id="rId2"/>
              </a:rPr>
              <a:t>Download </a:t>
            </a:r>
            <a:r>
              <a:rPr lang="de-DE" sz="1700" dirty="0" err="1" smtClean="0">
                <a:hlinkClick r:id="rId2"/>
              </a:rPr>
              <a:t>here</a:t>
            </a:r>
            <a:endParaRPr lang="de-DE" sz="17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01" y="2160588"/>
            <a:ext cx="4106835" cy="3881437"/>
          </a:xfrm>
        </p:spPr>
      </p:pic>
    </p:spTree>
    <p:extLst>
      <p:ext uri="{BB962C8B-B14F-4D97-AF65-F5344CB8AC3E}">
        <p14:creationId xmlns:p14="http://schemas.microsoft.com/office/powerpoint/2010/main" val="318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DOK </a:t>
            </a:r>
            <a:r>
              <a:rPr lang="de-DE" dirty="0" err="1" smtClean="0"/>
              <a:t>Spotters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</a:t>
            </a:r>
            <a:r>
              <a:rPr lang="de-DE" dirty="0" err="1" smtClean="0"/>
              <a:t>competence</a:t>
            </a:r>
            <a:endParaRPr lang="de-DE" dirty="0"/>
          </a:p>
        </p:txBody>
      </p:sp>
      <p:pic>
        <p:nvPicPr>
          <p:cNvPr id="6" name="Inhaltsplatzhalter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2160588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23333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DOK </a:t>
            </a:r>
            <a:r>
              <a:rPr lang="de-DE" dirty="0" err="1" smtClean="0"/>
              <a:t>Spotters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journalists</a:t>
            </a:r>
            <a:r>
              <a:rPr lang="de-DE" dirty="0" smtClean="0"/>
              <a:t> </a:t>
            </a:r>
            <a:r>
              <a:rPr lang="de-DE" dirty="0" err="1" smtClean="0"/>
              <a:t>workshop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heart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DOK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Leipzig’s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media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literacy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activities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e-DE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pupils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between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14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18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years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e-DE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week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full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films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interviews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videos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radio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shows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texts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discussions</a:t>
            </a:r>
            <a:endParaRPr lang="de-DE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As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members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editorial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team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youngsters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get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first-hand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experience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how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journalism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works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e-DE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Cooperations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local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newspaper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radio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station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magazine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some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nation-wide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youth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magazines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Check out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there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blog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on www.dok-spotters.de</a:t>
            </a:r>
            <a:endParaRPr lang="de-DE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looks</a:t>
            </a:r>
            <a:r>
              <a:rPr lang="de-DE" dirty="0" smtClean="0"/>
              <a:t> like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DOK </a:t>
            </a:r>
            <a:r>
              <a:rPr lang="de-DE" dirty="0" err="1" smtClean="0"/>
              <a:t>Spotters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on </a:t>
            </a:r>
            <a:r>
              <a:rPr lang="de-DE" dirty="0" err="1" smtClean="0"/>
              <a:t>duty</a:t>
            </a:r>
            <a:r>
              <a:rPr lang="de-DE" dirty="0" smtClean="0"/>
              <a:t>…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43919" y="6272213"/>
            <a:ext cx="385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http://dok-spotters.de/?p=2917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2160588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4469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5431"/>
          </a:xfrm>
        </p:spPr>
        <p:txBody>
          <a:bodyPr>
            <a:normAutofit/>
          </a:bodyPr>
          <a:lstStyle/>
          <a:p>
            <a:r>
              <a:rPr lang="de-DE" sz="4000" dirty="0" err="1" smtClean="0"/>
              <a:t>Conclusions</a:t>
            </a:r>
            <a:r>
              <a:rPr lang="de-DE" sz="4000" dirty="0" smtClean="0"/>
              <a:t>: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749669"/>
            <a:ext cx="8596668" cy="4291694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Film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education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is NOT a lesson in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film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vocabulary (besides you are a film student). 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Film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education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should encourage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and enable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people to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make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discoveries.</a:t>
            </a:r>
            <a:endParaRPr lang="de-DE" sz="3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Film education should trigger the wish to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look behind the curtain. </a:t>
            </a:r>
            <a:endParaRPr lang="de-DE" sz="3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54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19200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DOK Leipzig - </a:t>
            </a:r>
            <a:r>
              <a:rPr lang="de-DE" sz="4000" dirty="0"/>
              <a:t>Int. Leipzig Festival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Documentary</a:t>
            </a:r>
            <a:r>
              <a:rPr lang="de-DE" sz="4000" dirty="0"/>
              <a:t> </a:t>
            </a:r>
            <a:r>
              <a:rPr lang="de-DE" sz="4000" dirty="0" err="1"/>
              <a:t>and</a:t>
            </a:r>
            <a:r>
              <a:rPr lang="de-DE" sz="4000" dirty="0"/>
              <a:t> </a:t>
            </a:r>
            <a:r>
              <a:rPr lang="de-DE" sz="4000" dirty="0" err="1"/>
              <a:t>Animated</a:t>
            </a:r>
            <a:r>
              <a:rPr lang="de-DE" sz="4000" dirty="0"/>
              <a:t> Film</a:t>
            </a:r>
            <a:br>
              <a:rPr lang="de-DE" sz="4000" dirty="0"/>
            </a:br>
            <a:endParaRPr lang="de-DE" sz="4000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416361"/>
              </p:ext>
            </p:extLst>
          </p:nvPr>
        </p:nvGraphicFramePr>
        <p:xfrm>
          <a:off x="677334" y="1960685"/>
          <a:ext cx="8596668" cy="426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7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DC38F9-FFC2-484F-97D7-0FBDA70EB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A4734A-8F02-4E13-87DE-234818C5F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AC47BC-88DD-49F3-B929-3E3C05004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CCE00F-1A8A-4BE9-A8BE-4FE382FB7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28DDD2-1CAA-4AF8-9E26-9C0EC0071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64ACB1-CEDD-4509-A2F7-6783283B5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18392"/>
            <a:ext cx="8596668" cy="858716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film </a:t>
            </a:r>
            <a:r>
              <a:rPr lang="de-DE" dirty="0" err="1" smtClean="0"/>
              <a:t>educators</a:t>
            </a:r>
            <a:r>
              <a:rPr lang="de-DE" dirty="0" smtClean="0"/>
              <a:t> do: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635369"/>
            <a:ext cx="8596668" cy="440599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 help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 lift the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curtain…</a:t>
            </a: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… by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organizing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screenings and discussions</a:t>
            </a: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… by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providing context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knowledge and didactic materials</a:t>
            </a: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… by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posing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questions 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… and listening to the answers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The wish to know more and the impulse to have a second look is the beginning of every learning process.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It’s our job as film educators, to trigger this impulse to have a second look. </a:t>
            </a:r>
          </a:p>
          <a:p>
            <a:endParaRPr 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24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29862" y="1767254"/>
            <a:ext cx="72712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Thank you for your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attention!</a:t>
            </a:r>
          </a:p>
          <a:p>
            <a:endParaRPr lang="de-DE" sz="3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3000" b="1" dirty="0" err="1" smtClean="0">
                <a:solidFill>
                  <a:schemeClr val="accent1">
                    <a:lumMod val="75000"/>
                  </a:schemeClr>
                </a:solidFill>
              </a:rPr>
              <a:t>Let‘s</a:t>
            </a:r>
            <a:r>
              <a:rPr lang="de-DE" sz="3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000" b="1" dirty="0" err="1" smtClean="0">
                <a:solidFill>
                  <a:schemeClr val="accent1">
                    <a:lumMod val="75000"/>
                  </a:schemeClr>
                </a:solidFill>
              </a:rPr>
              <a:t>enter</a:t>
            </a:r>
            <a:r>
              <a:rPr lang="de-DE" sz="3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000" b="1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3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000" b="1" dirty="0" err="1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  <a:r>
              <a:rPr lang="de-DE" sz="30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463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19200"/>
          </a:xfrm>
        </p:spPr>
        <p:txBody>
          <a:bodyPr>
            <a:normAutofit/>
          </a:bodyPr>
          <a:lstStyle/>
          <a:p>
            <a:pPr lvl="0"/>
            <a:r>
              <a:rPr lang="de-DE" sz="4000" dirty="0" smtClean="0"/>
              <a:t>DOK Education</a:t>
            </a:r>
            <a:endParaRPr lang="de-DE" sz="4000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983790"/>
              </p:ext>
            </p:extLst>
          </p:nvPr>
        </p:nvGraphicFramePr>
        <p:xfrm>
          <a:off x="677334" y="1960685"/>
          <a:ext cx="8596668" cy="426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DC38F9-FFC2-484F-97D7-0FBDA70EB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AC47BC-88DD-49F3-B929-3E3C05004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28DDD2-1CAA-4AF8-9E26-9C0EC0071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64ACB1-CEDD-4509-A2F7-6783283B5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19200"/>
          </a:xfrm>
        </p:spPr>
        <p:txBody>
          <a:bodyPr>
            <a:normAutofit/>
          </a:bodyPr>
          <a:lstStyle/>
          <a:p>
            <a:pPr lvl="0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do…</a:t>
            </a:r>
            <a:endParaRPr lang="de-DE" sz="4000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093785"/>
              </p:ext>
            </p:extLst>
          </p:nvPr>
        </p:nvGraphicFramePr>
        <p:xfrm>
          <a:off x="677334" y="1573823"/>
          <a:ext cx="8596668" cy="465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45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DC38F9-FFC2-484F-97D7-0FBDA70EB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A4734A-8F02-4E13-87DE-234818C5F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AC47BC-88DD-49F3-B929-3E3C05004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CCE00F-1A8A-4BE9-A8BE-4FE382FB7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64ACB1-CEDD-4509-A2F7-6783283B5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9392"/>
          </a:xfrm>
        </p:spPr>
        <p:txBody>
          <a:bodyPr>
            <a:normAutofit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?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776047"/>
            <a:ext cx="8596668" cy="4265316"/>
          </a:xfrm>
        </p:spPr>
        <p:txBody>
          <a:bodyPr>
            <a:noAutofit/>
          </a:bodyPr>
          <a:lstStyle/>
          <a:p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Many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kids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teenagers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know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how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edit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video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publish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it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e-DE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200" dirty="0" smtClean="0">
                <a:solidFill>
                  <a:srgbClr val="FF0000"/>
                </a:solidFill>
              </a:rPr>
              <a:t>But </a:t>
            </a:r>
            <a:r>
              <a:rPr lang="de-DE" sz="2200" dirty="0" err="1" smtClean="0">
                <a:solidFill>
                  <a:srgbClr val="FF0000"/>
                </a:solidFill>
              </a:rPr>
              <a:t>many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of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these</a:t>
            </a:r>
            <a:r>
              <a:rPr lang="de-DE" sz="2200" dirty="0" smtClean="0">
                <a:solidFill>
                  <a:srgbClr val="FF0000"/>
                </a:solidFill>
              </a:rPr>
              <a:t> so </a:t>
            </a:r>
            <a:r>
              <a:rPr lang="de-DE" sz="2200" dirty="0" err="1" smtClean="0">
                <a:solidFill>
                  <a:srgbClr val="FF0000"/>
                </a:solidFill>
              </a:rPr>
              <a:t>called</a:t>
            </a:r>
            <a:r>
              <a:rPr lang="de-DE" sz="2200" dirty="0" smtClean="0">
                <a:solidFill>
                  <a:srgbClr val="FF0000"/>
                </a:solidFill>
              </a:rPr>
              <a:t> „digital </a:t>
            </a:r>
            <a:r>
              <a:rPr lang="de-DE" sz="2200" dirty="0">
                <a:solidFill>
                  <a:srgbClr val="FF0000"/>
                </a:solidFill>
              </a:rPr>
              <a:t>natives“ </a:t>
            </a:r>
            <a:r>
              <a:rPr lang="de-DE" sz="2200" dirty="0" smtClean="0">
                <a:solidFill>
                  <a:srgbClr val="FF0000"/>
                </a:solidFill>
              </a:rPr>
              <a:t>DON‘T </a:t>
            </a:r>
            <a:r>
              <a:rPr lang="de-DE" sz="2200" dirty="0" err="1" smtClean="0">
                <a:solidFill>
                  <a:srgbClr val="FF0000"/>
                </a:solidFill>
              </a:rPr>
              <a:t>know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which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story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they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want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to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tell</a:t>
            </a:r>
            <a:r>
              <a:rPr lang="de-DE" sz="2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Many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kids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have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already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seen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more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films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parents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their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lifetime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de-DE" sz="2200" dirty="0" smtClean="0">
                <a:solidFill>
                  <a:srgbClr val="FF0000"/>
                </a:solidFill>
              </a:rPr>
              <a:t>But </a:t>
            </a:r>
            <a:r>
              <a:rPr lang="de-DE" sz="2200" dirty="0" err="1" smtClean="0">
                <a:solidFill>
                  <a:srgbClr val="FF0000"/>
                </a:solidFill>
              </a:rPr>
              <a:t>many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of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them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can‘t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answer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the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question</a:t>
            </a:r>
            <a:r>
              <a:rPr lang="de-DE" sz="2200" dirty="0" smtClean="0">
                <a:solidFill>
                  <a:srgbClr val="FF0000"/>
                </a:solidFill>
              </a:rPr>
              <a:t>, </a:t>
            </a:r>
            <a:r>
              <a:rPr lang="de-DE" sz="2200" dirty="0" err="1" smtClean="0">
                <a:solidFill>
                  <a:srgbClr val="FF0000"/>
                </a:solidFill>
              </a:rPr>
              <a:t>which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one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has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touched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them</a:t>
            </a:r>
            <a:r>
              <a:rPr lang="de-DE" sz="2200" dirty="0" smtClean="0">
                <a:solidFill>
                  <a:srgbClr val="FF0000"/>
                </a:solidFill>
              </a:rPr>
              <a:t> – </a:t>
            </a:r>
            <a:r>
              <a:rPr lang="de-DE" sz="2200" dirty="0" err="1" smtClean="0">
                <a:solidFill>
                  <a:srgbClr val="FF0000"/>
                </a:solidFill>
              </a:rPr>
              <a:t>and</a:t>
            </a:r>
            <a:r>
              <a:rPr lang="de-DE" sz="2200" dirty="0" smtClean="0">
                <a:solidFill>
                  <a:srgbClr val="FF0000"/>
                </a:solidFill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</a:rPr>
              <a:t>why</a:t>
            </a:r>
            <a:r>
              <a:rPr lang="de-DE" sz="22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de-DE" sz="2200" dirty="0" err="1" smtClean="0"/>
              <a:t>Concerning</a:t>
            </a:r>
            <a:r>
              <a:rPr lang="de-DE" sz="2200" dirty="0" smtClean="0"/>
              <a:t> </a:t>
            </a:r>
            <a:r>
              <a:rPr lang="de-DE" sz="2200" dirty="0" err="1"/>
              <a:t>documentary</a:t>
            </a:r>
            <a:r>
              <a:rPr lang="de-DE" sz="2200" dirty="0"/>
              <a:t> </a:t>
            </a:r>
            <a:r>
              <a:rPr lang="de-DE" sz="2200" dirty="0" err="1" smtClean="0"/>
              <a:t>films</a:t>
            </a:r>
            <a:r>
              <a:rPr lang="de-DE" sz="2200" dirty="0" smtClean="0"/>
              <a:t>,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situation</a:t>
            </a:r>
            <a:r>
              <a:rPr lang="de-DE" sz="2200" dirty="0" smtClean="0"/>
              <a:t> </a:t>
            </a:r>
            <a:r>
              <a:rPr lang="de-DE" sz="2200" dirty="0" err="1" smtClean="0"/>
              <a:t>is</a:t>
            </a:r>
            <a:r>
              <a:rPr lang="de-DE" sz="2200" dirty="0" smtClean="0"/>
              <a:t> </a:t>
            </a:r>
            <a:r>
              <a:rPr lang="de-DE" sz="2200" dirty="0" err="1" smtClean="0"/>
              <a:t>even</a:t>
            </a:r>
            <a:r>
              <a:rPr lang="de-DE" sz="2200" dirty="0" smtClean="0"/>
              <a:t> </a:t>
            </a:r>
            <a:r>
              <a:rPr lang="de-DE" sz="2200" dirty="0" err="1" smtClean="0"/>
              <a:t>worse</a:t>
            </a:r>
            <a:r>
              <a:rPr lang="de-DE" sz="2200" dirty="0" smtClean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2158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 err="1" smtClean="0"/>
              <a:t>There</a:t>
            </a:r>
            <a:r>
              <a:rPr lang="de-DE" sz="3000" dirty="0" smtClean="0"/>
              <a:t> </a:t>
            </a:r>
            <a:r>
              <a:rPr lang="de-DE" sz="3000" dirty="0" err="1" smtClean="0"/>
              <a:t>are</a:t>
            </a:r>
            <a:r>
              <a:rPr lang="de-DE" sz="3000" dirty="0" smtClean="0"/>
              <a:t> </a:t>
            </a:r>
            <a:r>
              <a:rPr lang="de-DE" sz="3000" dirty="0" err="1" smtClean="0"/>
              <a:t>some</a:t>
            </a:r>
            <a:r>
              <a:rPr lang="de-DE" sz="3000" dirty="0" smtClean="0"/>
              <a:t> </a:t>
            </a:r>
            <a:r>
              <a:rPr lang="de-DE" sz="3000" dirty="0" err="1" smtClean="0"/>
              <a:t>ideas</a:t>
            </a:r>
            <a:r>
              <a:rPr lang="de-DE" sz="3000" dirty="0" smtClean="0"/>
              <a:t> </a:t>
            </a:r>
            <a:r>
              <a:rPr lang="de-DE" sz="3000" dirty="0" err="1" smtClean="0"/>
              <a:t>about</a:t>
            </a:r>
            <a:r>
              <a:rPr lang="de-DE" sz="3000" dirty="0" smtClean="0"/>
              <a:t> </a:t>
            </a:r>
            <a:r>
              <a:rPr lang="de-DE" sz="3000" dirty="0" err="1" smtClean="0"/>
              <a:t>documentaries</a:t>
            </a:r>
            <a:r>
              <a:rPr lang="de-DE" sz="3000" dirty="0" smtClean="0"/>
              <a:t> </a:t>
            </a:r>
            <a:r>
              <a:rPr lang="de-DE" sz="3000" dirty="0" err="1" smtClean="0"/>
              <a:t>which</a:t>
            </a:r>
            <a:r>
              <a:rPr lang="de-DE" sz="3000" dirty="0" smtClean="0"/>
              <a:t> </a:t>
            </a:r>
            <a:r>
              <a:rPr lang="de-DE" sz="3000" dirty="0" err="1" smtClean="0"/>
              <a:t>needs</a:t>
            </a:r>
            <a:r>
              <a:rPr lang="de-DE" sz="3000" dirty="0" smtClean="0"/>
              <a:t> </a:t>
            </a:r>
            <a:r>
              <a:rPr lang="de-DE" sz="3000" dirty="0" err="1" smtClean="0"/>
              <a:t>to</a:t>
            </a:r>
            <a:r>
              <a:rPr lang="de-DE" sz="3000" dirty="0" smtClean="0"/>
              <a:t> </a:t>
            </a:r>
            <a:r>
              <a:rPr lang="de-DE" sz="3000" dirty="0" err="1" smtClean="0"/>
              <a:t>be</a:t>
            </a:r>
            <a:r>
              <a:rPr lang="de-DE" sz="3000" dirty="0" smtClean="0"/>
              <a:t> </a:t>
            </a:r>
            <a:r>
              <a:rPr lang="de-DE" sz="3000" dirty="0" err="1" smtClean="0"/>
              <a:t>discussed</a:t>
            </a:r>
            <a:r>
              <a:rPr lang="de-DE" sz="3000" dirty="0" smtClean="0"/>
              <a:t>:</a:t>
            </a:r>
            <a:endParaRPr lang="de-DE" sz="3000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504340"/>
              </p:ext>
            </p:extLst>
          </p:nvPr>
        </p:nvGraphicFramePr>
        <p:xfrm>
          <a:off x="677334" y="1793631"/>
          <a:ext cx="8596668" cy="424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43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EB2A69-8784-4F88-BC7B-2B5C9B1EA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CEDF71-510E-45BC-BFD5-3C80EDEC2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Another</a:t>
            </a:r>
            <a:r>
              <a:rPr lang="de-DE" dirty="0" smtClean="0"/>
              <a:t> </a:t>
            </a:r>
            <a:r>
              <a:rPr lang="de-DE" dirty="0" err="1" smtClean="0"/>
              <a:t>c</a:t>
            </a:r>
            <a:r>
              <a:rPr lang="de-DE" dirty="0" err="1" smtClean="0"/>
              <a:t>ommon</a:t>
            </a:r>
            <a:r>
              <a:rPr lang="de-DE" dirty="0" smtClean="0"/>
              <a:t> </a:t>
            </a: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says</a:t>
            </a:r>
            <a:r>
              <a:rPr lang="de-DE" dirty="0" smtClean="0"/>
              <a:t>: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500135"/>
              </p:ext>
            </p:extLst>
          </p:nvPr>
        </p:nvGraphicFramePr>
        <p:xfrm>
          <a:off x="677334" y="1565031"/>
          <a:ext cx="8596668" cy="447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5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7C4CB8-D278-428D-BA27-4A51D26E0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CEDF71-510E-45BC-BFD5-3C80EDEC2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Last but not least (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not </a:t>
            </a:r>
            <a:r>
              <a:rPr lang="de-DE" sz="2800" dirty="0" err="1" smtClean="0"/>
              <a:t>innocent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that</a:t>
            </a:r>
            <a:r>
              <a:rPr lang="de-DE" sz="2800" dirty="0" smtClean="0"/>
              <a:t> </a:t>
            </a:r>
            <a:r>
              <a:rPr lang="de-DE" sz="2800" dirty="0" err="1" smtClean="0"/>
              <a:t>too</a:t>
            </a:r>
            <a:r>
              <a:rPr lang="de-DE" sz="2800" dirty="0" smtClean="0"/>
              <a:t>)</a:t>
            </a:r>
            <a:r>
              <a:rPr lang="de-DE" sz="2800" dirty="0" smtClean="0"/>
              <a:t>:</a:t>
            </a:r>
            <a:endParaRPr lang="de-DE" sz="2800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010836"/>
              </p:ext>
            </p:extLst>
          </p:nvPr>
        </p:nvGraphicFramePr>
        <p:xfrm>
          <a:off x="677334" y="1930400"/>
          <a:ext cx="8596668" cy="4110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38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7C4CB8-D278-428D-BA27-4A51D26E0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BBA200-3611-4ADB-A9EA-B4902F3BA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Facette">
  <a:themeElements>
    <a:clrScheme name="Grüngelb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815</Words>
  <Application>Microsoft Office PowerPoint</Application>
  <PresentationFormat>Breitbild</PresentationFormat>
  <Paragraphs>120</Paragraphs>
  <Slides>31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Trebuchet MS</vt:lpstr>
      <vt:lpstr>Wingdings 3</vt:lpstr>
      <vt:lpstr>Facette</vt:lpstr>
      <vt:lpstr>ASKING FOR A SECOND GAZE: </vt:lpstr>
      <vt:lpstr>Luc-Carolin Ziemann  </vt:lpstr>
      <vt:lpstr>DOK Leipzig - Int. Leipzig Festival for Documentary and Animated Film </vt:lpstr>
      <vt:lpstr>DOK Education</vt:lpstr>
      <vt:lpstr>What we do and what we don‘t do…</vt:lpstr>
      <vt:lpstr>Why? </vt:lpstr>
      <vt:lpstr>There are some ideas about documentaries which needs to be discussed:</vt:lpstr>
      <vt:lpstr>Another common idea says:</vt:lpstr>
      <vt:lpstr>Last but not least (and we are not innocent for that too):</vt:lpstr>
      <vt:lpstr>That‘s why we all need to risk a second gaze… </vt:lpstr>
      <vt:lpstr>Master of the Universe</vt:lpstr>
      <vt:lpstr>Master of the Universe - Trailer</vt:lpstr>
      <vt:lpstr>School Screenings   Film Literacy 3-step-programme</vt:lpstr>
      <vt:lpstr>film discussion with Marc Bauder</vt:lpstr>
      <vt:lpstr>film discussion with Marc Bauder</vt:lpstr>
      <vt:lpstr>film discussion with Marc Bauder</vt:lpstr>
      <vt:lpstr>film discussion with Marc Bauder</vt:lpstr>
      <vt:lpstr>The didactic material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Didactic Materials – open for use  Download here</vt:lpstr>
      <vt:lpstr>DOK Spotters  Practical media competence</vt:lpstr>
      <vt:lpstr>DOK Spotters  young journalists workshop</vt:lpstr>
      <vt:lpstr>And this is what it looks like when the DOK Spotters are on duty… </vt:lpstr>
      <vt:lpstr>Conclusions:</vt:lpstr>
      <vt:lpstr>What we as film educators do: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Dokumentarfilm im Unterricht:</dc:title>
  <dc:creator>caro</dc:creator>
  <cp:lastModifiedBy>caro</cp:lastModifiedBy>
  <cp:revision>97</cp:revision>
  <dcterms:created xsi:type="dcterms:W3CDTF">2014-12-01T08:36:51Z</dcterms:created>
  <dcterms:modified xsi:type="dcterms:W3CDTF">2015-05-06T06:15:58Z</dcterms:modified>
</cp:coreProperties>
</file>